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3" r:id="rId4"/>
  </p:sldMasterIdLst>
  <p:sldIdLst>
    <p:sldId id="256" r:id="rId5"/>
    <p:sldId id="291" r:id="rId6"/>
    <p:sldId id="257" r:id="rId7"/>
    <p:sldId id="293" r:id="rId8"/>
    <p:sldId id="292" r:id="rId9"/>
    <p:sldId id="261" r:id="rId10"/>
    <p:sldId id="260" r:id="rId11"/>
    <p:sldId id="305" r:id="rId12"/>
    <p:sldId id="265" r:id="rId13"/>
    <p:sldId id="300" r:id="rId14"/>
    <p:sldId id="307" r:id="rId15"/>
    <p:sldId id="295" r:id="rId16"/>
    <p:sldId id="266" r:id="rId17"/>
    <p:sldId id="263" r:id="rId18"/>
    <p:sldId id="275" r:id="rId19"/>
    <p:sldId id="297" r:id="rId20"/>
    <p:sldId id="290" r:id="rId21"/>
    <p:sldId id="296" r:id="rId22"/>
    <p:sldId id="281" r:id="rId23"/>
    <p:sldId id="294" r:id="rId24"/>
    <p:sldId id="306" r:id="rId25"/>
    <p:sldId id="304" r:id="rId26"/>
    <p:sldId id="301" r:id="rId27"/>
  </p:sldIdLst>
  <p:sldSz cx="12192000" cy="6858000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513"/>
    <a:srgbClr val="90405E"/>
    <a:srgbClr val="95B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nhanow.com/" TargetMode="Externa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my.clevelandclinic.org/health/treatments/17983-blood-donation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hyperlink" Target="http://www.chaffey.edu/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nhanow.com/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my.clevelandclinic.org/health/treatments/17983-blood-donation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ffey.edu/" TargetMode="External"/><Relationship Id="rId7" Type="http://schemas.openxmlformats.org/officeDocument/2006/relationships/image" Target="../media/image17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EBD109-AB22-42AE-91A5-FA10424A212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482CBED-27F3-4509-B32F-A1452EFF7BC3}">
      <dgm:prSet/>
      <dgm:spPr/>
      <dgm:t>
        <a:bodyPr/>
        <a:lstStyle/>
        <a:p>
          <a:r>
            <a:rPr lang="en-US" dirty="0"/>
            <a:t>Approved by the California Department of Public Health (CDPH)</a:t>
          </a:r>
        </a:p>
      </dgm:t>
    </dgm:pt>
    <dgm:pt modelId="{E2F7717E-13F2-4DB9-83E8-CFF5EB32E863}" type="parTrans" cxnId="{7590F503-07AA-440A-8853-32A80EA391E4}">
      <dgm:prSet/>
      <dgm:spPr/>
      <dgm:t>
        <a:bodyPr/>
        <a:lstStyle/>
        <a:p>
          <a:endParaRPr lang="en-US"/>
        </a:p>
      </dgm:t>
    </dgm:pt>
    <dgm:pt modelId="{650739F9-EE6B-41F6-81B0-29917E6DB24B}" type="sibTrans" cxnId="{7590F503-07AA-440A-8853-32A80EA391E4}">
      <dgm:prSet/>
      <dgm:spPr/>
      <dgm:t>
        <a:bodyPr/>
        <a:lstStyle/>
        <a:p>
          <a:endParaRPr lang="en-US"/>
        </a:p>
      </dgm:t>
    </dgm:pt>
    <dgm:pt modelId="{50E741AA-8D54-4094-A596-96F9C539D953}">
      <dgm:prSet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Fulltime</a:t>
          </a:r>
          <a:r>
            <a:rPr lang="en-US" b="1" dirty="0"/>
            <a:t> option</a:t>
          </a:r>
          <a:r>
            <a:rPr lang="en-US" b="1" dirty="0">
              <a:latin typeface="Calibri Light" panose="020F0302020204030204"/>
            </a:rPr>
            <a:t> (Fontana Campus)</a:t>
          </a:r>
          <a:endParaRPr lang="en-US" b="1" dirty="0"/>
        </a:p>
      </dgm:t>
    </dgm:pt>
    <dgm:pt modelId="{DD4A2863-34D9-483A-A0EF-208C86F39954}" type="parTrans" cxnId="{B63A98A9-5344-4256-BFE2-398D31A030C7}">
      <dgm:prSet/>
      <dgm:spPr/>
      <dgm:t>
        <a:bodyPr/>
        <a:lstStyle/>
        <a:p>
          <a:endParaRPr lang="en-US"/>
        </a:p>
      </dgm:t>
    </dgm:pt>
    <dgm:pt modelId="{4FAFD18E-8489-4989-86DD-E2224585B5C1}" type="sibTrans" cxnId="{B63A98A9-5344-4256-BFE2-398D31A030C7}">
      <dgm:prSet/>
      <dgm:spPr/>
      <dgm:t>
        <a:bodyPr/>
        <a:lstStyle/>
        <a:p>
          <a:endParaRPr lang="en-US"/>
        </a:p>
      </dgm:t>
    </dgm:pt>
    <dgm:pt modelId="{FAEB0F05-B6A2-4B57-AE28-E28E63FD9AEB}">
      <dgm:prSet phldr="0"/>
      <dgm:spPr/>
      <dgm:t>
        <a:bodyPr/>
        <a:lstStyle/>
        <a:p>
          <a:pPr rtl="0"/>
          <a:r>
            <a:rPr lang="en-US" b="0" dirty="0">
              <a:latin typeface="Trebuchet MS" panose="020B0603020202020204"/>
            </a:rPr>
            <a:t>One semester (Fall 2024)</a:t>
          </a:r>
          <a:endParaRPr lang="en-US" b="0" dirty="0"/>
        </a:p>
      </dgm:t>
    </dgm:pt>
    <dgm:pt modelId="{9FCE4364-F42B-4AE1-AC1B-E49C669E7EF2}" type="parTrans" cxnId="{B2AA99A7-5537-45EE-8539-617174AE9E31}">
      <dgm:prSet/>
      <dgm:spPr/>
    </dgm:pt>
    <dgm:pt modelId="{758A6E00-1219-481C-BFD3-30166494680A}" type="sibTrans" cxnId="{B2AA99A7-5537-45EE-8539-617174AE9E31}">
      <dgm:prSet/>
      <dgm:spPr/>
    </dgm:pt>
    <dgm:pt modelId="{455D2E8C-0DAD-4572-89CD-5131EE852D70}" type="pres">
      <dgm:prSet presAssocID="{01EBD109-AB22-42AE-91A5-FA10424A2129}" presName="outerComposite" presStyleCnt="0">
        <dgm:presLayoutVars>
          <dgm:chMax val="5"/>
          <dgm:dir/>
          <dgm:resizeHandles val="exact"/>
        </dgm:presLayoutVars>
      </dgm:prSet>
      <dgm:spPr/>
    </dgm:pt>
    <dgm:pt modelId="{484E9D66-BAC3-4E88-819E-2A111FB8B8B4}" type="pres">
      <dgm:prSet presAssocID="{01EBD109-AB22-42AE-91A5-FA10424A2129}" presName="dummyMaxCanvas" presStyleCnt="0">
        <dgm:presLayoutVars/>
      </dgm:prSet>
      <dgm:spPr/>
    </dgm:pt>
    <dgm:pt modelId="{8C385292-52AA-4084-8F36-47F56AC6C451}" type="pres">
      <dgm:prSet presAssocID="{01EBD109-AB22-42AE-91A5-FA10424A2129}" presName="ThreeNodes_1" presStyleLbl="node1" presStyleIdx="0" presStyleCnt="3">
        <dgm:presLayoutVars>
          <dgm:bulletEnabled val="1"/>
        </dgm:presLayoutVars>
      </dgm:prSet>
      <dgm:spPr/>
    </dgm:pt>
    <dgm:pt modelId="{63E828C6-7D26-4256-AC5E-5C13F8EA34B8}" type="pres">
      <dgm:prSet presAssocID="{01EBD109-AB22-42AE-91A5-FA10424A2129}" presName="ThreeNodes_2" presStyleLbl="node1" presStyleIdx="1" presStyleCnt="3">
        <dgm:presLayoutVars>
          <dgm:bulletEnabled val="1"/>
        </dgm:presLayoutVars>
      </dgm:prSet>
      <dgm:spPr/>
    </dgm:pt>
    <dgm:pt modelId="{2B0285D9-B92F-4B47-A1D5-116C96C8593D}" type="pres">
      <dgm:prSet presAssocID="{01EBD109-AB22-42AE-91A5-FA10424A2129}" presName="ThreeNodes_3" presStyleLbl="node1" presStyleIdx="2" presStyleCnt="3">
        <dgm:presLayoutVars>
          <dgm:bulletEnabled val="1"/>
        </dgm:presLayoutVars>
      </dgm:prSet>
      <dgm:spPr/>
    </dgm:pt>
    <dgm:pt modelId="{A8D55591-0D89-4E29-9DBC-ED44CCD64AFD}" type="pres">
      <dgm:prSet presAssocID="{01EBD109-AB22-42AE-91A5-FA10424A2129}" presName="ThreeConn_1-2" presStyleLbl="fgAccFollowNode1" presStyleIdx="0" presStyleCnt="2">
        <dgm:presLayoutVars>
          <dgm:bulletEnabled val="1"/>
        </dgm:presLayoutVars>
      </dgm:prSet>
      <dgm:spPr/>
    </dgm:pt>
    <dgm:pt modelId="{BA3B89CF-7443-473F-8F35-CD9F56E5877B}" type="pres">
      <dgm:prSet presAssocID="{01EBD109-AB22-42AE-91A5-FA10424A2129}" presName="ThreeConn_2-3" presStyleLbl="fgAccFollowNode1" presStyleIdx="1" presStyleCnt="2">
        <dgm:presLayoutVars>
          <dgm:bulletEnabled val="1"/>
        </dgm:presLayoutVars>
      </dgm:prSet>
      <dgm:spPr/>
    </dgm:pt>
    <dgm:pt modelId="{3DAA5386-945D-43BB-97FF-7C9E815451E0}" type="pres">
      <dgm:prSet presAssocID="{01EBD109-AB22-42AE-91A5-FA10424A2129}" presName="ThreeNodes_1_text" presStyleLbl="node1" presStyleIdx="2" presStyleCnt="3">
        <dgm:presLayoutVars>
          <dgm:bulletEnabled val="1"/>
        </dgm:presLayoutVars>
      </dgm:prSet>
      <dgm:spPr/>
    </dgm:pt>
    <dgm:pt modelId="{963A317E-BC45-45EC-9D91-32ECA4CF1DE5}" type="pres">
      <dgm:prSet presAssocID="{01EBD109-AB22-42AE-91A5-FA10424A2129}" presName="ThreeNodes_2_text" presStyleLbl="node1" presStyleIdx="2" presStyleCnt="3">
        <dgm:presLayoutVars>
          <dgm:bulletEnabled val="1"/>
        </dgm:presLayoutVars>
      </dgm:prSet>
      <dgm:spPr/>
    </dgm:pt>
    <dgm:pt modelId="{CE244FD5-D044-42BF-AEBA-CAFB569CB6BE}" type="pres">
      <dgm:prSet presAssocID="{01EBD109-AB22-42AE-91A5-FA10424A212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590F503-07AA-440A-8853-32A80EA391E4}" srcId="{01EBD109-AB22-42AE-91A5-FA10424A2129}" destId="{B482CBED-27F3-4509-B32F-A1452EFF7BC3}" srcOrd="0" destOrd="0" parTransId="{E2F7717E-13F2-4DB9-83E8-CFF5EB32E863}" sibTransId="{650739F9-EE6B-41F6-81B0-29917E6DB24B}"/>
    <dgm:cxn modelId="{EC221106-FF78-456F-A2D4-BEBFF26E2638}" type="presOf" srcId="{FAEB0F05-B6A2-4B57-AE28-E28E63FD9AEB}" destId="{CE244FD5-D044-42BF-AEBA-CAFB569CB6BE}" srcOrd="1" destOrd="0" presId="urn:microsoft.com/office/officeart/2005/8/layout/vProcess5"/>
    <dgm:cxn modelId="{1C753209-F9B0-4F0D-8A1C-1741BCEEA000}" type="presOf" srcId="{01EBD109-AB22-42AE-91A5-FA10424A2129}" destId="{455D2E8C-0DAD-4572-89CD-5131EE852D70}" srcOrd="0" destOrd="0" presId="urn:microsoft.com/office/officeart/2005/8/layout/vProcess5"/>
    <dgm:cxn modelId="{6280A627-5287-458C-BB8A-28D5647E98C2}" type="presOf" srcId="{B482CBED-27F3-4509-B32F-A1452EFF7BC3}" destId="{3DAA5386-945D-43BB-97FF-7C9E815451E0}" srcOrd="1" destOrd="0" presId="urn:microsoft.com/office/officeart/2005/8/layout/vProcess5"/>
    <dgm:cxn modelId="{15CD6466-7979-48B1-8790-F5987F831396}" type="presOf" srcId="{4FAFD18E-8489-4989-86DD-E2224585B5C1}" destId="{BA3B89CF-7443-473F-8F35-CD9F56E5877B}" srcOrd="0" destOrd="0" presId="urn:microsoft.com/office/officeart/2005/8/layout/vProcess5"/>
    <dgm:cxn modelId="{96D5B44C-9828-4857-A066-76FEC9579FE4}" type="presOf" srcId="{50E741AA-8D54-4094-A596-96F9C539D953}" destId="{63E828C6-7D26-4256-AC5E-5C13F8EA34B8}" srcOrd="0" destOrd="0" presId="urn:microsoft.com/office/officeart/2005/8/layout/vProcess5"/>
    <dgm:cxn modelId="{26868F59-F0E6-4B66-9217-01E85FF88A02}" type="presOf" srcId="{650739F9-EE6B-41F6-81B0-29917E6DB24B}" destId="{A8D55591-0D89-4E29-9DBC-ED44CCD64AFD}" srcOrd="0" destOrd="0" presId="urn:microsoft.com/office/officeart/2005/8/layout/vProcess5"/>
    <dgm:cxn modelId="{BE5E3385-8C58-48A8-A4ED-5B82C7763D25}" type="presOf" srcId="{B482CBED-27F3-4509-B32F-A1452EFF7BC3}" destId="{8C385292-52AA-4084-8F36-47F56AC6C451}" srcOrd="0" destOrd="0" presId="urn:microsoft.com/office/officeart/2005/8/layout/vProcess5"/>
    <dgm:cxn modelId="{3F0A9D88-FD8F-41AB-81E2-681DBDBB089C}" type="presOf" srcId="{FAEB0F05-B6A2-4B57-AE28-E28E63FD9AEB}" destId="{2B0285D9-B92F-4B47-A1D5-116C96C8593D}" srcOrd="0" destOrd="0" presId="urn:microsoft.com/office/officeart/2005/8/layout/vProcess5"/>
    <dgm:cxn modelId="{B2AA99A7-5537-45EE-8539-617174AE9E31}" srcId="{01EBD109-AB22-42AE-91A5-FA10424A2129}" destId="{FAEB0F05-B6A2-4B57-AE28-E28E63FD9AEB}" srcOrd="2" destOrd="0" parTransId="{9FCE4364-F42B-4AE1-AC1B-E49C669E7EF2}" sibTransId="{758A6E00-1219-481C-BFD3-30166494680A}"/>
    <dgm:cxn modelId="{B63A98A9-5344-4256-BFE2-398D31A030C7}" srcId="{01EBD109-AB22-42AE-91A5-FA10424A2129}" destId="{50E741AA-8D54-4094-A596-96F9C539D953}" srcOrd="1" destOrd="0" parTransId="{DD4A2863-34D9-483A-A0EF-208C86F39954}" sibTransId="{4FAFD18E-8489-4989-86DD-E2224585B5C1}"/>
    <dgm:cxn modelId="{F6C23BAE-D471-4CBF-BFBC-5E21466F1087}" type="presOf" srcId="{50E741AA-8D54-4094-A596-96F9C539D953}" destId="{963A317E-BC45-45EC-9D91-32ECA4CF1DE5}" srcOrd="1" destOrd="0" presId="urn:microsoft.com/office/officeart/2005/8/layout/vProcess5"/>
    <dgm:cxn modelId="{D1E7C06F-8A84-420F-BC94-950238B15474}" type="presParOf" srcId="{455D2E8C-0DAD-4572-89CD-5131EE852D70}" destId="{484E9D66-BAC3-4E88-819E-2A111FB8B8B4}" srcOrd="0" destOrd="0" presId="urn:microsoft.com/office/officeart/2005/8/layout/vProcess5"/>
    <dgm:cxn modelId="{C14EB0AF-1A83-41A6-BC00-E9866460A267}" type="presParOf" srcId="{455D2E8C-0DAD-4572-89CD-5131EE852D70}" destId="{8C385292-52AA-4084-8F36-47F56AC6C451}" srcOrd="1" destOrd="0" presId="urn:microsoft.com/office/officeart/2005/8/layout/vProcess5"/>
    <dgm:cxn modelId="{CAD8B961-557A-4C87-B2DB-2BDFC5859593}" type="presParOf" srcId="{455D2E8C-0DAD-4572-89CD-5131EE852D70}" destId="{63E828C6-7D26-4256-AC5E-5C13F8EA34B8}" srcOrd="2" destOrd="0" presId="urn:microsoft.com/office/officeart/2005/8/layout/vProcess5"/>
    <dgm:cxn modelId="{9F585CC2-1DE7-4C20-B7D5-CAE9BAF80C59}" type="presParOf" srcId="{455D2E8C-0DAD-4572-89CD-5131EE852D70}" destId="{2B0285D9-B92F-4B47-A1D5-116C96C8593D}" srcOrd="3" destOrd="0" presId="urn:microsoft.com/office/officeart/2005/8/layout/vProcess5"/>
    <dgm:cxn modelId="{F0D9E207-5A14-48AD-8701-E255E251E503}" type="presParOf" srcId="{455D2E8C-0DAD-4572-89CD-5131EE852D70}" destId="{A8D55591-0D89-4E29-9DBC-ED44CCD64AFD}" srcOrd="4" destOrd="0" presId="urn:microsoft.com/office/officeart/2005/8/layout/vProcess5"/>
    <dgm:cxn modelId="{9AEF1776-FDB2-4EE6-9180-0EDF0559D316}" type="presParOf" srcId="{455D2E8C-0DAD-4572-89CD-5131EE852D70}" destId="{BA3B89CF-7443-473F-8F35-CD9F56E5877B}" srcOrd="5" destOrd="0" presId="urn:microsoft.com/office/officeart/2005/8/layout/vProcess5"/>
    <dgm:cxn modelId="{9ADD6881-67B0-4218-A187-62EB968536D2}" type="presParOf" srcId="{455D2E8C-0DAD-4572-89CD-5131EE852D70}" destId="{3DAA5386-945D-43BB-97FF-7C9E815451E0}" srcOrd="6" destOrd="0" presId="urn:microsoft.com/office/officeart/2005/8/layout/vProcess5"/>
    <dgm:cxn modelId="{798DB421-AE7D-4443-8453-08B620A77F41}" type="presParOf" srcId="{455D2E8C-0DAD-4572-89CD-5131EE852D70}" destId="{963A317E-BC45-45EC-9D91-32ECA4CF1DE5}" srcOrd="7" destOrd="0" presId="urn:microsoft.com/office/officeart/2005/8/layout/vProcess5"/>
    <dgm:cxn modelId="{01293758-8BBF-4E89-BDDE-314994898DE7}" type="presParOf" srcId="{455D2E8C-0DAD-4572-89CD-5131EE852D70}" destId="{CE244FD5-D044-42BF-AEBA-CAFB569CB6B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B29966C-B05F-441A-B278-C1BAB9CBDA5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1780EEE-879C-4B39-9FA2-769002A324EE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California Department of Public Health (CDPH)</a:t>
          </a:r>
        </a:p>
      </dgm:t>
    </dgm:pt>
    <dgm:pt modelId="{DBD47C63-E581-4DF4-990B-851F5BD958B5}" type="parTrans" cxnId="{5156B6A5-6E92-4F7A-82A8-70E20463A313}">
      <dgm:prSet/>
      <dgm:spPr/>
      <dgm:t>
        <a:bodyPr/>
        <a:lstStyle/>
        <a:p>
          <a:endParaRPr lang="en-US"/>
        </a:p>
      </dgm:t>
    </dgm:pt>
    <dgm:pt modelId="{13250FB4-1DA3-45C2-9D85-83D1F4857D06}" type="sibTrans" cxnId="{5156B6A5-6E92-4F7A-82A8-70E20463A313}">
      <dgm:prSet/>
      <dgm:spPr/>
      <dgm:t>
        <a:bodyPr/>
        <a:lstStyle/>
        <a:p>
          <a:endParaRPr lang="en-US"/>
        </a:p>
      </dgm:t>
    </dgm:pt>
    <dgm:pt modelId="{82FFCF18-A006-4EC6-9EA0-1D7D0D3F8C3E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www.cdph.ca.gov</a:t>
          </a:r>
          <a:endParaRPr lang="en-US">
            <a:latin typeface="Calibri"/>
            <a:cs typeface="Calibri"/>
          </a:endParaRPr>
        </a:p>
      </dgm:t>
    </dgm:pt>
    <dgm:pt modelId="{1650925E-3D11-4C30-B9AA-DC9CD993C5E2}" type="parTrans" cxnId="{E76798CD-B8EA-4D36-A4C0-6432CF594A6B}">
      <dgm:prSet/>
      <dgm:spPr/>
      <dgm:t>
        <a:bodyPr/>
        <a:lstStyle/>
        <a:p>
          <a:endParaRPr lang="en-US"/>
        </a:p>
      </dgm:t>
    </dgm:pt>
    <dgm:pt modelId="{08F9D520-D9BB-4E13-972C-DCCE160A72DE}" type="sibTrans" cxnId="{E76798CD-B8EA-4D36-A4C0-6432CF594A6B}">
      <dgm:prSet/>
      <dgm:spPr/>
      <dgm:t>
        <a:bodyPr/>
        <a:lstStyle/>
        <a:p>
          <a:endParaRPr lang="en-US"/>
        </a:p>
      </dgm:t>
    </dgm:pt>
    <dgm:pt modelId="{CF56F71F-EA4A-489A-8387-546BAAD2D303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Licensing and Certification Program Branch</a:t>
          </a:r>
        </a:p>
      </dgm:t>
    </dgm:pt>
    <dgm:pt modelId="{C472F4F3-FEEB-488B-B63F-9AB07C616E59}" type="parTrans" cxnId="{80BB8D48-6D31-481C-8213-8700119B761A}">
      <dgm:prSet/>
      <dgm:spPr/>
      <dgm:t>
        <a:bodyPr/>
        <a:lstStyle/>
        <a:p>
          <a:endParaRPr lang="en-US"/>
        </a:p>
      </dgm:t>
    </dgm:pt>
    <dgm:pt modelId="{6E90819E-AEAE-40B7-A884-790BEB9274F7}" type="sibTrans" cxnId="{80BB8D48-6D31-481C-8213-8700119B761A}">
      <dgm:prSet/>
      <dgm:spPr/>
      <dgm:t>
        <a:bodyPr/>
        <a:lstStyle/>
        <a:p>
          <a:endParaRPr lang="en-US"/>
        </a:p>
      </dgm:t>
    </dgm:pt>
    <dgm:pt modelId="{48F01A6D-2811-4016-9024-FAAEA2EF22CD}">
      <dgm:prSet/>
      <dgm:spPr/>
      <dgm:t>
        <a:bodyPr/>
        <a:lstStyle/>
        <a:p>
          <a:r>
            <a:rPr lang="en-US" b="1">
              <a:latin typeface="Calibri"/>
              <a:cs typeface="Calibri"/>
            </a:rPr>
            <a:t>www.nhanow.com</a:t>
          </a:r>
          <a:endParaRPr lang="en-US">
            <a:latin typeface="Calibri"/>
            <a:cs typeface="Calibri"/>
          </a:endParaRPr>
        </a:p>
      </dgm:t>
    </dgm:pt>
    <dgm:pt modelId="{110B1827-A39F-4D6A-8A4B-A791EA97018E}" type="parTrans" cxnId="{2E03A44E-3CA0-4388-A0E5-8A6182EF92D8}">
      <dgm:prSet/>
      <dgm:spPr/>
      <dgm:t>
        <a:bodyPr/>
        <a:lstStyle/>
        <a:p>
          <a:endParaRPr lang="en-US"/>
        </a:p>
      </dgm:t>
    </dgm:pt>
    <dgm:pt modelId="{923A1125-0FD2-4C4A-9A50-59D42BDA8787}" type="sibTrans" cxnId="{2E03A44E-3CA0-4388-A0E5-8A6182EF92D8}">
      <dgm:prSet/>
      <dgm:spPr/>
      <dgm:t>
        <a:bodyPr/>
        <a:lstStyle/>
        <a:p>
          <a:endParaRPr lang="en-US"/>
        </a:p>
      </dgm:t>
    </dgm:pt>
    <dgm:pt modelId="{412304D6-A743-491C-A856-BFF9EC303648}">
      <dgm:prSet/>
      <dgm:spPr/>
      <dgm:t>
        <a:bodyPr/>
        <a:lstStyle/>
        <a:p>
          <a:pPr rtl="0"/>
          <a:r>
            <a:rPr lang="en-US">
              <a:hlinkClick xmlns:r="http://schemas.openxmlformats.org/officeDocument/2006/relationships" r:id="rId1"/>
            </a:rPr>
            <a:t>Home | National </a:t>
          </a:r>
          <a:r>
            <a:rPr lang="en-US" err="1">
              <a:hlinkClick xmlns:r="http://schemas.openxmlformats.org/officeDocument/2006/relationships" r:id="rId1"/>
            </a:rPr>
            <a:t>Healthcareer</a:t>
          </a:r>
          <a:r>
            <a:rPr lang="en-US">
              <a:hlinkClick xmlns:r="http://schemas.openxmlformats.org/officeDocument/2006/relationships" r:id="rId1"/>
            </a:rPr>
            <a:t> Association | Allied Health Certifications (nhanow.com)</a:t>
          </a:r>
          <a:endParaRPr lang="en-US">
            <a:latin typeface="Calibri"/>
            <a:cs typeface="Calibri"/>
          </a:endParaRPr>
        </a:p>
      </dgm:t>
    </dgm:pt>
    <dgm:pt modelId="{1DD54F7F-5CA9-4CB7-AAEE-837D6B01F587}" type="parTrans" cxnId="{6806B8CD-504E-4BA8-ACBC-E7A1CC54246B}">
      <dgm:prSet/>
      <dgm:spPr/>
      <dgm:t>
        <a:bodyPr/>
        <a:lstStyle/>
        <a:p>
          <a:endParaRPr lang="en-US"/>
        </a:p>
      </dgm:t>
    </dgm:pt>
    <dgm:pt modelId="{E8942E03-17B1-4C16-A282-0F5E9A8EF1DB}" type="sibTrans" cxnId="{6806B8CD-504E-4BA8-ACBC-E7A1CC54246B}">
      <dgm:prSet/>
      <dgm:spPr/>
      <dgm:t>
        <a:bodyPr/>
        <a:lstStyle/>
        <a:p>
          <a:endParaRPr lang="en-US"/>
        </a:p>
      </dgm:t>
    </dgm:pt>
    <dgm:pt modelId="{32BF1240-7496-418A-8106-80A61376FB7F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National </a:t>
          </a:r>
          <a:r>
            <a:rPr lang="en-US" err="1">
              <a:latin typeface="Calibri"/>
              <a:cs typeface="Calibri"/>
            </a:rPr>
            <a:t>Healthcareer</a:t>
          </a:r>
          <a:r>
            <a:rPr lang="en-US">
              <a:latin typeface="Calibri"/>
              <a:cs typeface="Calibri"/>
            </a:rPr>
            <a:t> Association</a:t>
          </a:r>
        </a:p>
      </dgm:t>
    </dgm:pt>
    <dgm:pt modelId="{3C6AA0A8-FE4F-4C2E-99B6-22EBE68C73D6}" type="sibTrans" cxnId="{2BFB7D82-5394-4C51-8AB6-0D5059344DA6}">
      <dgm:prSet/>
      <dgm:spPr/>
      <dgm:t>
        <a:bodyPr/>
        <a:lstStyle/>
        <a:p>
          <a:endParaRPr lang="en-US"/>
        </a:p>
      </dgm:t>
    </dgm:pt>
    <dgm:pt modelId="{AE9E9564-0344-4A2E-8F88-924DD7E39404}" type="parTrans" cxnId="{2BFB7D82-5394-4C51-8AB6-0D5059344DA6}">
      <dgm:prSet/>
      <dgm:spPr/>
      <dgm:t>
        <a:bodyPr/>
        <a:lstStyle/>
        <a:p>
          <a:endParaRPr lang="en-US"/>
        </a:p>
      </dgm:t>
    </dgm:pt>
    <dgm:pt modelId="{DE380977-9AF6-4310-A49A-2DDE80B36B7A}" type="pres">
      <dgm:prSet presAssocID="{0B29966C-B05F-441A-B278-C1BAB9CBDA50}" presName="linearFlow" presStyleCnt="0">
        <dgm:presLayoutVars>
          <dgm:dir/>
          <dgm:animLvl val="lvl"/>
          <dgm:resizeHandles val="exact"/>
        </dgm:presLayoutVars>
      </dgm:prSet>
      <dgm:spPr/>
    </dgm:pt>
    <dgm:pt modelId="{D91551D2-4FF1-4875-AB6B-9114915FAAC2}" type="pres">
      <dgm:prSet presAssocID="{E1780EEE-879C-4B39-9FA2-769002A324EE}" presName="composite" presStyleCnt="0"/>
      <dgm:spPr/>
    </dgm:pt>
    <dgm:pt modelId="{03AC7D65-7D6E-4259-A372-0A2C51A08898}" type="pres">
      <dgm:prSet presAssocID="{E1780EEE-879C-4B39-9FA2-769002A324EE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2B87B0B6-FDA1-4E7D-AF86-D9B081456118}" type="pres">
      <dgm:prSet presAssocID="{E1780EEE-879C-4B39-9FA2-769002A324EE}" presName="descendantText" presStyleLbl="alignAcc1" presStyleIdx="0" presStyleCnt="2">
        <dgm:presLayoutVars>
          <dgm:bulletEnabled val="1"/>
        </dgm:presLayoutVars>
      </dgm:prSet>
      <dgm:spPr/>
    </dgm:pt>
    <dgm:pt modelId="{C291B8CB-CB11-4795-A9AB-D03EC0E404C8}" type="pres">
      <dgm:prSet presAssocID="{13250FB4-1DA3-45C2-9D85-83D1F4857D06}" presName="sp" presStyleCnt="0"/>
      <dgm:spPr/>
    </dgm:pt>
    <dgm:pt modelId="{4A63856C-0715-4C6B-8B5D-43F7FF85D956}" type="pres">
      <dgm:prSet presAssocID="{32BF1240-7496-418A-8106-80A61376FB7F}" presName="composite" presStyleCnt="0"/>
      <dgm:spPr/>
    </dgm:pt>
    <dgm:pt modelId="{248D4471-7412-422F-BF5D-45BC46B21FEA}" type="pres">
      <dgm:prSet presAssocID="{32BF1240-7496-418A-8106-80A61376FB7F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B38880DB-5C67-4C9C-B7F0-5AD93FF3A48E}" type="pres">
      <dgm:prSet presAssocID="{32BF1240-7496-418A-8106-80A61376FB7F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2DF48C37-22BE-4665-BD02-9C29634E8B96}" type="presOf" srcId="{48F01A6D-2811-4016-9024-FAAEA2EF22CD}" destId="{B38880DB-5C67-4C9C-B7F0-5AD93FF3A48E}" srcOrd="0" destOrd="0" presId="urn:microsoft.com/office/officeart/2005/8/layout/chevron2"/>
    <dgm:cxn modelId="{D4920543-7F0E-4526-A713-3EDB02F4E77D}" type="presOf" srcId="{82FFCF18-A006-4EC6-9EA0-1D7D0D3F8C3E}" destId="{2B87B0B6-FDA1-4E7D-AF86-D9B081456118}" srcOrd="0" destOrd="0" presId="urn:microsoft.com/office/officeart/2005/8/layout/chevron2"/>
    <dgm:cxn modelId="{B8874E48-7381-4431-BEE9-C3EB146BAFA5}" type="presOf" srcId="{412304D6-A743-491C-A856-BFF9EC303648}" destId="{B38880DB-5C67-4C9C-B7F0-5AD93FF3A48E}" srcOrd="0" destOrd="1" presId="urn:microsoft.com/office/officeart/2005/8/layout/chevron2"/>
    <dgm:cxn modelId="{80BB8D48-6D31-481C-8213-8700119B761A}" srcId="{E1780EEE-879C-4B39-9FA2-769002A324EE}" destId="{CF56F71F-EA4A-489A-8387-546BAAD2D303}" srcOrd="1" destOrd="0" parTransId="{C472F4F3-FEEB-488B-B63F-9AB07C616E59}" sibTransId="{6E90819E-AEAE-40B7-A884-790BEB9274F7}"/>
    <dgm:cxn modelId="{2E03A44E-3CA0-4388-A0E5-8A6182EF92D8}" srcId="{32BF1240-7496-418A-8106-80A61376FB7F}" destId="{48F01A6D-2811-4016-9024-FAAEA2EF22CD}" srcOrd="0" destOrd="0" parTransId="{110B1827-A39F-4D6A-8A4B-A791EA97018E}" sibTransId="{923A1125-0FD2-4C4A-9A50-59D42BDA8787}"/>
    <dgm:cxn modelId="{89135174-FECF-4DF0-838D-CF5F44F9EC65}" type="presOf" srcId="{32BF1240-7496-418A-8106-80A61376FB7F}" destId="{248D4471-7412-422F-BF5D-45BC46B21FEA}" srcOrd="0" destOrd="0" presId="urn:microsoft.com/office/officeart/2005/8/layout/chevron2"/>
    <dgm:cxn modelId="{2BFB7D82-5394-4C51-8AB6-0D5059344DA6}" srcId="{0B29966C-B05F-441A-B278-C1BAB9CBDA50}" destId="{32BF1240-7496-418A-8106-80A61376FB7F}" srcOrd="1" destOrd="0" parTransId="{AE9E9564-0344-4A2E-8F88-924DD7E39404}" sibTransId="{3C6AA0A8-FE4F-4C2E-99B6-22EBE68C73D6}"/>
    <dgm:cxn modelId="{26E96DA3-5C5D-434B-A328-81D35B14039A}" type="presOf" srcId="{E1780EEE-879C-4B39-9FA2-769002A324EE}" destId="{03AC7D65-7D6E-4259-A372-0A2C51A08898}" srcOrd="0" destOrd="0" presId="urn:microsoft.com/office/officeart/2005/8/layout/chevron2"/>
    <dgm:cxn modelId="{5156B6A5-6E92-4F7A-82A8-70E20463A313}" srcId="{0B29966C-B05F-441A-B278-C1BAB9CBDA50}" destId="{E1780EEE-879C-4B39-9FA2-769002A324EE}" srcOrd="0" destOrd="0" parTransId="{DBD47C63-E581-4DF4-990B-851F5BD958B5}" sibTransId="{13250FB4-1DA3-45C2-9D85-83D1F4857D06}"/>
    <dgm:cxn modelId="{39460DB9-FD8D-4D10-8819-473113F0C15D}" type="presOf" srcId="{0B29966C-B05F-441A-B278-C1BAB9CBDA50}" destId="{DE380977-9AF6-4310-A49A-2DDE80B36B7A}" srcOrd="0" destOrd="0" presId="urn:microsoft.com/office/officeart/2005/8/layout/chevron2"/>
    <dgm:cxn modelId="{19B6C8CC-869B-42E7-B5B7-DF05831F31C9}" type="presOf" srcId="{CF56F71F-EA4A-489A-8387-546BAAD2D303}" destId="{2B87B0B6-FDA1-4E7D-AF86-D9B081456118}" srcOrd="0" destOrd="1" presId="urn:microsoft.com/office/officeart/2005/8/layout/chevron2"/>
    <dgm:cxn modelId="{E76798CD-B8EA-4D36-A4C0-6432CF594A6B}" srcId="{E1780EEE-879C-4B39-9FA2-769002A324EE}" destId="{82FFCF18-A006-4EC6-9EA0-1D7D0D3F8C3E}" srcOrd="0" destOrd="0" parTransId="{1650925E-3D11-4C30-B9AA-DC9CD993C5E2}" sibTransId="{08F9D520-D9BB-4E13-972C-DCCE160A72DE}"/>
    <dgm:cxn modelId="{6806B8CD-504E-4BA8-ACBC-E7A1CC54246B}" srcId="{32BF1240-7496-418A-8106-80A61376FB7F}" destId="{412304D6-A743-491C-A856-BFF9EC303648}" srcOrd="1" destOrd="0" parTransId="{1DD54F7F-5CA9-4CB7-AAEE-837D6B01F587}" sibTransId="{E8942E03-17B1-4C16-A282-0F5E9A8EF1DB}"/>
    <dgm:cxn modelId="{2823C162-E56A-48E3-B59C-BD23B5F3D499}" type="presParOf" srcId="{DE380977-9AF6-4310-A49A-2DDE80B36B7A}" destId="{D91551D2-4FF1-4875-AB6B-9114915FAAC2}" srcOrd="0" destOrd="0" presId="urn:microsoft.com/office/officeart/2005/8/layout/chevron2"/>
    <dgm:cxn modelId="{FD084154-D077-4527-A78E-59FE54B4BDC8}" type="presParOf" srcId="{D91551D2-4FF1-4875-AB6B-9114915FAAC2}" destId="{03AC7D65-7D6E-4259-A372-0A2C51A08898}" srcOrd="0" destOrd="0" presId="urn:microsoft.com/office/officeart/2005/8/layout/chevron2"/>
    <dgm:cxn modelId="{AF68AEF7-2A6B-416E-A68C-A603CE403C7B}" type="presParOf" srcId="{D91551D2-4FF1-4875-AB6B-9114915FAAC2}" destId="{2B87B0B6-FDA1-4E7D-AF86-D9B081456118}" srcOrd="1" destOrd="0" presId="urn:microsoft.com/office/officeart/2005/8/layout/chevron2"/>
    <dgm:cxn modelId="{7EEF5582-5BC6-43BD-962C-4A599DCF4D96}" type="presParOf" srcId="{DE380977-9AF6-4310-A49A-2DDE80B36B7A}" destId="{C291B8CB-CB11-4795-A9AB-D03EC0E404C8}" srcOrd="1" destOrd="0" presId="urn:microsoft.com/office/officeart/2005/8/layout/chevron2"/>
    <dgm:cxn modelId="{F28FBF52-ABBA-4775-8792-F5955A0007C2}" type="presParOf" srcId="{DE380977-9AF6-4310-A49A-2DDE80B36B7A}" destId="{4A63856C-0715-4C6B-8B5D-43F7FF85D956}" srcOrd="2" destOrd="0" presId="urn:microsoft.com/office/officeart/2005/8/layout/chevron2"/>
    <dgm:cxn modelId="{C12C5826-0C34-49BF-8D36-215C2A79BD59}" type="presParOf" srcId="{4A63856C-0715-4C6B-8B5D-43F7FF85D956}" destId="{248D4471-7412-422F-BF5D-45BC46B21FEA}" srcOrd="0" destOrd="0" presId="urn:microsoft.com/office/officeart/2005/8/layout/chevron2"/>
    <dgm:cxn modelId="{3B438A69-AE2A-4516-85C2-FE2F74E2C082}" type="presParOf" srcId="{4A63856C-0715-4C6B-8B5D-43F7FF85D956}" destId="{B38880DB-5C67-4C9C-B7F0-5AD93FF3A48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A05E526-17CA-4CF6-A3E4-F14AB49615CD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F72CCF1-FBF5-42BC-B809-E55F3D6C6A41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Apply</a:t>
          </a:r>
        </a:p>
      </dgm:t>
    </dgm:pt>
    <dgm:pt modelId="{C22EC9E8-6E19-4E08-9296-30A681551E92}" type="parTrans" cxnId="{DD435C64-BDC6-4327-979F-523C8E3E3836}">
      <dgm:prSet/>
      <dgm:spPr/>
      <dgm:t>
        <a:bodyPr/>
        <a:lstStyle/>
        <a:p>
          <a:endParaRPr lang="en-US"/>
        </a:p>
      </dgm:t>
    </dgm:pt>
    <dgm:pt modelId="{1645C1BB-14EE-4187-9E92-9166BEB9743C}" type="sibTrans" cxnId="{DD435C64-BDC6-4327-979F-523C8E3E3836}">
      <dgm:prSet/>
      <dgm:spPr/>
      <dgm:t>
        <a:bodyPr/>
        <a:lstStyle/>
        <a:p>
          <a:endParaRPr lang="en-US"/>
        </a:p>
      </dgm:t>
    </dgm:pt>
    <dgm:pt modelId="{3B634DEA-ABE1-47B1-8476-1FD57DECC60B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Apply to Chaffey College to receive a student ID number.</a:t>
          </a:r>
        </a:p>
      </dgm:t>
    </dgm:pt>
    <dgm:pt modelId="{7D950DFC-CC09-4A64-BFE1-14D6F6BE0769}" type="parTrans" cxnId="{34D12549-BFCA-41C7-8D93-1342FA954459}">
      <dgm:prSet/>
      <dgm:spPr/>
      <dgm:t>
        <a:bodyPr/>
        <a:lstStyle/>
        <a:p>
          <a:endParaRPr lang="en-US"/>
        </a:p>
      </dgm:t>
    </dgm:pt>
    <dgm:pt modelId="{243D1EE5-DD91-4B97-8095-9F54F7A5B3CE}" type="sibTrans" cxnId="{34D12549-BFCA-41C7-8D93-1342FA954459}">
      <dgm:prSet/>
      <dgm:spPr/>
      <dgm:t>
        <a:bodyPr/>
        <a:lstStyle/>
        <a:p>
          <a:endParaRPr lang="en-US"/>
        </a:p>
      </dgm:t>
    </dgm:pt>
    <dgm:pt modelId="{78ACC020-3330-4521-A585-CF15185D4684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Download and Read through</a:t>
          </a:r>
        </a:p>
      </dgm:t>
    </dgm:pt>
    <dgm:pt modelId="{835EFB6A-B82A-4D52-A733-8B8AF636F9FB}" type="parTrans" cxnId="{565E95DD-119A-44DA-87E5-370A55449C4D}">
      <dgm:prSet/>
      <dgm:spPr/>
      <dgm:t>
        <a:bodyPr/>
        <a:lstStyle/>
        <a:p>
          <a:endParaRPr lang="en-US"/>
        </a:p>
      </dgm:t>
    </dgm:pt>
    <dgm:pt modelId="{9E156597-E831-4B27-8DD2-A5FD561DA2B2}" type="sibTrans" cxnId="{565E95DD-119A-44DA-87E5-370A55449C4D}">
      <dgm:prSet/>
      <dgm:spPr/>
      <dgm:t>
        <a:bodyPr/>
        <a:lstStyle/>
        <a:p>
          <a:endParaRPr lang="en-US"/>
        </a:p>
      </dgm:t>
    </dgm:pt>
    <dgm:pt modelId="{2BB9224F-325D-43C3-B38F-797F8C118FF2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Download and read through the Application Instructions, which will be emailed to you.</a:t>
          </a:r>
        </a:p>
      </dgm:t>
    </dgm:pt>
    <dgm:pt modelId="{522CC86C-2B46-4AEC-B54A-85B623B23827}" type="parTrans" cxnId="{62E221E8-C3EE-4C7B-AC84-E73EB3549EAF}">
      <dgm:prSet/>
      <dgm:spPr/>
      <dgm:t>
        <a:bodyPr/>
        <a:lstStyle/>
        <a:p>
          <a:endParaRPr lang="en-US"/>
        </a:p>
      </dgm:t>
    </dgm:pt>
    <dgm:pt modelId="{783F1399-EE44-4232-9C75-B9F13542D107}" type="sibTrans" cxnId="{62E221E8-C3EE-4C7B-AC84-E73EB3549EAF}">
      <dgm:prSet/>
      <dgm:spPr/>
      <dgm:t>
        <a:bodyPr/>
        <a:lstStyle/>
        <a:p>
          <a:endParaRPr lang="en-US"/>
        </a:p>
      </dgm:t>
    </dgm:pt>
    <dgm:pt modelId="{479F91D9-544A-44BE-AC9B-D11A96B5FB84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Submit </a:t>
          </a:r>
          <a:r>
            <a:rPr lang="en-US" b="1" dirty="0">
              <a:latin typeface="Calibri"/>
              <a:cs typeface="Calibri"/>
            </a:rPr>
            <a:t> </a:t>
          </a:r>
        </a:p>
      </dgm:t>
    </dgm:pt>
    <dgm:pt modelId="{B2ACBAF6-24CF-4DBC-A89D-D31EC0C24067}" type="parTrans" cxnId="{7A0FA585-385A-48B4-89BD-9B494A7C2298}">
      <dgm:prSet/>
      <dgm:spPr/>
      <dgm:t>
        <a:bodyPr/>
        <a:lstStyle/>
        <a:p>
          <a:endParaRPr lang="en-US"/>
        </a:p>
      </dgm:t>
    </dgm:pt>
    <dgm:pt modelId="{4D205D4C-82EF-4184-A508-B11B953B38C3}" type="sibTrans" cxnId="{7A0FA585-385A-48B4-89BD-9B494A7C2298}">
      <dgm:prSet/>
      <dgm:spPr/>
      <dgm:t>
        <a:bodyPr/>
        <a:lstStyle/>
        <a:p>
          <a:endParaRPr lang="en-US"/>
        </a:p>
      </dgm:t>
    </dgm:pt>
    <dgm:pt modelId="{C320D244-74F1-43EF-943F-D24D024E6BEC}">
      <dgm:prSet phldr="0"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Reach Out</a:t>
          </a:r>
        </a:p>
      </dgm:t>
    </dgm:pt>
    <dgm:pt modelId="{EEC03158-D15F-4881-9E30-80D8E5562945}" type="parTrans" cxnId="{AE859E24-C146-4F73-8EF4-CB4B667519C5}">
      <dgm:prSet/>
      <dgm:spPr/>
      <dgm:t>
        <a:bodyPr/>
        <a:lstStyle/>
        <a:p>
          <a:endParaRPr lang="en-US"/>
        </a:p>
      </dgm:t>
    </dgm:pt>
    <dgm:pt modelId="{5196D251-D103-4753-9552-B25B7140E61C}" type="sibTrans" cxnId="{AE859E24-C146-4F73-8EF4-CB4B667519C5}">
      <dgm:prSet/>
      <dgm:spPr/>
      <dgm:t>
        <a:bodyPr/>
        <a:lstStyle/>
        <a:p>
          <a:endParaRPr lang="en-US"/>
        </a:p>
      </dgm:t>
    </dgm:pt>
    <dgm:pt modelId="{36E61944-4177-4ED7-A047-7427D357678D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Reach out if you need application assistance or other Chaffey College resources.  </a:t>
          </a:r>
        </a:p>
      </dgm:t>
    </dgm:pt>
    <dgm:pt modelId="{206706AA-75BC-4BB2-AE85-A7139556FF46}" type="parTrans" cxnId="{38477377-A586-452C-AF40-1A821D752882}">
      <dgm:prSet/>
      <dgm:spPr/>
      <dgm:t>
        <a:bodyPr/>
        <a:lstStyle/>
        <a:p>
          <a:endParaRPr lang="en-US"/>
        </a:p>
      </dgm:t>
    </dgm:pt>
    <dgm:pt modelId="{BFB42A2B-FE0F-448A-B863-75C17B298C12}" type="sibTrans" cxnId="{38477377-A586-452C-AF40-1A821D752882}">
      <dgm:prSet/>
      <dgm:spPr/>
      <dgm:t>
        <a:bodyPr/>
        <a:lstStyle/>
        <a:p>
          <a:endParaRPr lang="en-US"/>
        </a:p>
      </dgm:t>
    </dgm:pt>
    <dgm:pt modelId="{B6EC4D4B-2274-4EAD-8F37-1EE24C77F488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Completed FALL 2024 Phlebotomy Technician </a:t>
          </a:r>
          <a:r>
            <a:rPr lang="en-US" b="1" dirty="0">
              <a:latin typeface="Calibri"/>
              <a:cs typeface="Calibri"/>
            </a:rPr>
            <a:t>application. February 22-April 5, 2024</a:t>
          </a:r>
        </a:p>
      </dgm:t>
    </dgm:pt>
    <dgm:pt modelId="{975645E4-ADEB-46ED-B882-C2BC4CE7ACFF}" type="parTrans" cxnId="{0E19E195-7E8A-45A1-9718-049B9E7BD794}">
      <dgm:prSet/>
      <dgm:spPr/>
    </dgm:pt>
    <dgm:pt modelId="{C76645A0-97ED-4977-8786-370213D1906E}" type="sibTrans" cxnId="{0E19E195-7E8A-45A1-9718-049B9E7BD794}">
      <dgm:prSet/>
      <dgm:spPr/>
    </dgm:pt>
    <dgm:pt modelId="{F53C6DCA-56E9-446D-B7A5-BFB962A032DA}" type="pres">
      <dgm:prSet presAssocID="{EA05E526-17CA-4CF6-A3E4-F14AB49615CD}" presName="Name0" presStyleCnt="0">
        <dgm:presLayoutVars>
          <dgm:dir/>
          <dgm:animLvl val="lvl"/>
          <dgm:resizeHandles val="exact"/>
        </dgm:presLayoutVars>
      </dgm:prSet>
      <dgm:spPr/>
    </dgm:pt>
    <dgm:pt modelId="{38335171-6FB2-43C6-9CDE-2B539B0BAEB1}" type="pres">
      <dgm:prSet presAssocID="{C320D244-74F1-43EF-943F-D24D024E6BEC}" presName="boxAndChildren" presStyleCnt="0"/>
      <dgm:spPr/>
    </dgm:pt>
    <dgm:pt modelId="{1A005CA2-8114-4A8B-A16E-8833DF96B3FD}" type="pres">
      <dgm:prSet presAssocID="{C320D244-74F1-43EF-943F-D24D024E6BEC}" presName="parentTextBox" presStyleLbl="alignNode1" presStyleIdx="0" presStyleCnt="4"/>
      <dgm:spPr/>
    </dgm:pt>
    <dgm:pt modelId="{6C094BD8-395B-4530-B3AD-C02F8887A4D9}" type="pres">
      <dgm:prSet presAssocID="{C320D244-74F1-43EF-943F-D24D024E6BEC}" presName="descendantBox" presStyleLbl="bgAccFollowNode1" presStyleIdx="0" presStyleCnt="4"/>
      <dgm:spPr/>
    </dgm:pt>
    <dgm:pt modelId="{659569AC-5FD4-4BDD-8DBE-13B47DDCC64F}" type="pres">
      <dgm:prSet presAssocID="{4D205D4C-82EF-4184-A508-B11B953B38C3}" presName="sp" presStyleCnt="0"/>
      <dgm:spPr/>
    </dgm:pt>
    <dgm:pt modelId="{FB711DAD-C910-4843-AE56-29737756FDCB}" type="pres">
      <dgm:prSet presAssocID="{479F91D9-544A-44BE-AC9B-D11A96B5FB84}" presName="arrowAndChildren" presStyleCnt="0"/>
      <dgm:spPr/>
    </dgm:pt>
    <dgm:pt modelId="{105F83CF-BD94-41E4-9009-9B82CD9C66F8}" type="pres">
      <dgm:prSet presAssocID="{479F91D9-544A-44BE-AC9B-D11A96B5FB84}" presName="parentTextArrow" presStyleLbl="node1" presStyleIdx="0" presStyleCnt="0"/>
      <dgm:spPr/>
    </dgm:pt>
    <dgm:pt modelId="{250B236D-289A-485D-8BEF-255DE1C02C8E}" type="pres">
      <dgm:prSet presAssocID="{479F91D9-544A-44BE-AC9B-D11A96B5FB84}" presName="arrow" presStyleLbl="alignNode1" presStyleIdx="1" presStyleCnt="4"/>
      <dgm:spPr/>
    </dgm:pt>
    <dgm:pt modelId="{561DD1F5-8D10-4504-AF37-4E61701271BA}" type="pres">
      <dgm:prSet presAssocID="{479F91D9-544A-44BE-AC9B-D11A96B5FB84}" presName="descendantArrow" presStyleLbl="bgAccFollowNode1" presStyleIdx="1" presStyleCnt="4"/>
      <dgm:spPr/>
    </dgm:pt>
    <dgm:pt modelId="{33B6DF34-F1FA-4C65-B9B1-69A75C269275}" type="pres">
      <dgm:prSet presAssocID="{9E156597-E831-4B27-8DD2-A5FD561DA2B2}" presName="sp" presStyleCnt="0"/>
      <dgm:spPr/>
    </dgm:pt>
    <dgm:pt modelId="{31B92EB0-458F-4C6D-9EF3-98745800BC68}" type="pres">
      <dgm:prSet presAssocID="{78ACC020-3330-4521-A585-CF15185D4684}" presName="arrowAndChildren" presStyleCnt="0"/>
      <dgm:spPr/>
    </dgm:pt>
    <dgm:pt modelId="{34B35C43-1787-4D60-95FD-8D091252806F}" type="pres">
      <dgm:prSet presAssocID="{78ACC020-3330-4521-A585-CF15185D4684}" presName="parentTextArrow" presStyleLbl="node1" presStyleIdx="0" presStyleCnt="0"/>
      <dgm:spPr/>
    </dgm:pt>
    <dgm:pt modelId="{76003C32-C3A3-444A-A95D-5C02C938CB3C}" type="pres">
      <dgm:prSet presAssocID="{78ACC020-3330-4521-A585-CF15185D4684}" presName="arrow" presStyleLbl="alignNode1" presStyleIdx="2" presStyleCnt="4"/>
      <dgm:spPr/>
    </dgm:pt>
    <dgm:pt modelId="{F63CB8BD-5985-4D06-96EB-B3A10561AE1B}" type="pres">
      <dgm:prSet presAssocID="{78ACC020-3330-4521-A585-CF15185D4684}" presName="descendantArrow" presStyleLbl="bgAccFollowNode1" presStyleIdx="2" presStyleCnt="4"/>
      <dgm:spPr/>
    </dgm:pt>
    <dgm:pt modelId="{B96AA662-AC13-45F5-ACD5-8B6B02F52186}" type="pres">
      <dgm:prSet presAssocID="{1645C1BB-14EE-4187-9E92-9166BEB9743C}" presName="sp" presStyleCnt="0"/>
      <dgm:spPr/>
    </dgm:pt>
    <dgm:pt modelId="{A889E131-F68F-40B0-AAFB-9591DD7028EF}" type="pres">
      <dgm:prSet presAssocID="{FF72CCF1-FBF5-42BC-B809-E55F3D6C6A41}" presName="arrowAndChildren" presStyleCnt="0"/>
      <dgm:spPr/>
    </dgm:pt>
    <dgm:pt modelId="{4DA3773E-A8A2-493A-BE2E-5B262C040048}" type="pres">
      <dgm:prSet presAssocID="{FF72CCF1-FBF5-42BC-B809-E55F3D6C6A41}" presName="parentTextArrow" presStyleLbl="node1" presStyleIdx="0" presStyleCnt="0"/>
      <dgm:spPr/>
    </dgm:pt>
    <dgm:pt modelId="{4FFCEB37-E0B3-4B89-98F8-5C35097F72BD}" type="pres">
      <dgm:prSet presAssocID="{FF72CCF1-FBF5-42BC-B809-E55F3D6C6A41}" presName="arrow" presStyleLbl="alignNode1" presStyleIdx="3" presStyleCnt="4"/>
      <dgm:spPr/>
    </dgm:pt>
    <dgm:pt modelId="{1AF15C9C-0894-4E6B-AFAC-AE1ECCEFD287}" type="pres">
      <dgm:prSet presAssocID="{FF72CCF1-FBF5-42BC-B809-E55F3D6C6A41}" presName="descendantArrow" presStyleLbl="bgAccFollowNode1" presStyleIdx="3" presStyleCnt="4"/>
      <dgm:spPr/>
    </dgm:pt>
  </dgm:ptLst>
  <dgm:cxnLst>
    <dgm:cxn modelId="{682C1803-BDC6-40C1-918E-602B6B8BCB0B}" type="presOf" srcId="{EA05E526-17CA-4CF6-A3E4-F14AB49615CD}" destId="{F53C6DCA-56E9-446D-B7A5-BFB962A032DA}" srcOrd="0" destOrd="0" presId="urn:microsoft.com/office/officeart/2016/7/layout/VerticalDownArrowProcess"/>
    <dgm:cxn modelId="{86034503-98D1-48A9-AA11-FDA2504091FB}" type="presOf" srcId="{36E61944-4177-4ED7-A047-7427D357678D}" destId="{6C094BD8-395B-4530-B3AD-C02F8887A4D9}" srcOrd="0" destOrd="0" presId="urn:microsoft.com/office/officeart/2016/7/layout/VerticalDownArrowProcess"/>
    <dgm:cxn modelId="{7F721918-C38E-4B4A-ABDA-8BAC093DC6D7}" type="presOf" srcId="{78ACC020-3330-4521-A585-CF15185D4684}" destId="{34B35C43-1787-4D60-95FD-8D091252806F}" srcOrd="0" destOrd="0" presId="urn:microsoft.com/office/officeart/2016/7/layout/VerticalDownArrowProcess"/>
    <dgm:cxn modelId="{A08CEE21-77C8-47FA-B1A8-2E51762442E6}" type="presOf" srcId="{479F91D9-544A-44BE-AC9B-D11A96B5FB84}" destId="{250B236D-289A-485D-8BEF-255DE1C02C8E}" srcOrd="1" destOrd="0" presId="urn:microsoft.com/office/officeart/2016/7/layout/VerticalDownArrowProcess"/>
    <dgm:cxn modelId="{AE859E24-C146-4F73-8EF4-CB4B667519C5}" srcId="{EA05E526-17CA-4CF6-A3E4-F14AB49615CD}" destId="{C320D244-74F1-43EF-943F-D24D024E6BEC}" srcOrd="3" destOrd="0" parTransId="{EEC03158-D15F-4881-9E30-80D8E5562945}" sibTransId="{5196D251-D103-4753-9552-B25B7140E61C}"/>
    <dgm:cxn modelId="{9C2CE831-8D99-4C32-A24E-883F5F5644D1}" type="presOf" srcId="{C320D244-74F1-43EF-943F-D24D024E6BEC}" destId="{1A005CA2-8114-4A8B-A16E-8833DF96B3FD}" srcOrd="0" destOrd="0" presId="urn:microsoft.com/office/officeart/2016/7/layout/VerticalDownArrowProcess"/>
    <dgm:cxn modelId="{DD435C64-BDC6-4327-979F-523C8E3E3836}" srcId="{EA05E526-17CA-4CF6-A3E4-F14AB49615CD}" destId="{FF72CCF1-FBF5-42BC-B809-E55F3D6C6A41}" srcOrd="0" destOrd="0" parTransId="{C22EC9E8-6E19-4E08-9296-30A681551E92}" sibTransId="{1645C1BB-14EE-4187-9E92-9166BEB9743C}"/>
    <dgm:cxn modelId="{34D12549-BFCA-41C7-8D93-1342FA954459}" srcId="{FF72CCF1-FBF5-42BC-B809-E55F3D6C6A41}" destId="{3B634DEA-ABE1-47B1-8476-1FD57DECC60B}" srcOrd="0" destOrd="0" parTransId="{7D950DFC-CC09-4A64-BFE1-14D6F6BE0769}" sibTransId="{243D1EE5-DD91-4B97-8095-9F54F7A5B3CE}"/>
    <dgm:cxn modelId="{38477377-A586-452C-AF40-1A821D752882}" srcId="{C320D244-74F1-43EF-943F-D24D024E6BEC}" destId="{36E61944-4177-4ED7-A047-7427D357678D}" srcOrd="0" destOrd="0" parTransId="{206706AA-75BC-4BB2-AE85-A7139556FF46}" sibTransId="{BFB42A2B-FE0F-448A-B863-75C17B298C12}"/>
    <dgm:cxn modelId="{F6ABC15A-14E0-443D-A1FA-25EAFDDD0A8E}" type="presOf" srcId="{479F91D9-544A-44BE-AC9B-D11A96B5FB84}" destId="{105F83CF-BD94-41E4-9009-9B82CD9C66F8}" srcOrd="0" destOrd="0" presId="urn:microsoft.com/office/officeart/2016/7/layout/VerticalDownArrowProcess"/>
    <dgm:cxn modelId="{7A0FA585-385A-48B4-89BD-9B494A7C2298}" srcId="{EA05E526-17CA-4CF6-A3E4-F14AB49615CD}" destId="{479F91D9-544A-44BE-AC9B-D11A96B5FB84}" srcOrd="2" destOrd="0" parTransId="{B2ACBAF6-24CF-4DBC-A89D-D31EC0C24067}" sibTransId="{4D205D4C-82EF-4184-A508-B11B953B38C3}"/>
    <dgm:cxn modelId="{0E19E195-7E8A-45A1-9718-049B9E7BD794}" srcId="{479F91D9-544A-44BE-AC9B-D11A96B5FB84}" destId="{B6EC4D4B-2274-4EAD-8F37-1EE24C77F488}" srcOrd="0" destOrd="0" parTransId="{975645E4-ADEB-46ED-B882-C2BC4CE7ACFF}" sibTransId="{C76645A0-97ED-4977-8786-370213D1906E}"/>
    <dgm:cxn modelId="{45500DA5-6E05-45B2-B3DF-7B7936F91010}" type="presOf" srcId="{FF72CCF1-FBF5-42BC-B809-E55F3D6C6A41}" destId="{4DA3773E-A8A2-493A-BE2E-5B262C040048}" srcOrd="0" destOrd="0" presId="urn:microsoft.com/office/officeart/2016/7/layout/VerticalDownArrowProcess"/>
    <dgm:cxn modelId="{A1AF4ABD-B50E-4529-867D-6CFAAE1C636D}" type="presOf" srcId="{78ACC020-3330-4521-A585-CF15185D4684}" destId="{76003C32-C3A3-444A-A95D-5C02C938CB3C}" srcOrd="1" destOrd="0" presId="urn:microsoft.com/office/officeart/2016/7/layout/VerticalDownArrowProcess"/>
    <dgm:cxn modelId="{29E35FDD-4D88-4CF0-9E23-9168CBA8E354}" type="presOf" srcId="{3B634DEA-ABE1-47B1-8476-1FD57DECC60B}" destId="{1AF15C9C-0894-4E6B-AFAC-AE1ECCEFD287}" srcOrd="0" destOrd="0" presId="urn:microsoft.com/office/officeart/2016/7/layout/VerticalDownArrowProcess"/>
    <dgm:cxn modelId="{565E95DD-119A-44DA-87E5-370A55449C4D}" srcId="{EA05E526-17CA-4CF6-A3E4-F14AB49615CD}" destId="{78ACC020-3330-4521-A585-CF15185D4684}" srcOrd="1" destOrd="0" parTransId="{835EFB6A-B82A-4D52-A733-8B8AF636F9FB}" sibTransId="{9E156597-E831-4B27-8DD2-A5FD561DA2B2}"/>
    <dgm:cxn modelId="{5E3506E0-FBA5-4133-8AE5-9815813219E5}" type="presOf" srcId="{2BB9224F-325D-43C3-B38F-797F8C118FF2}" destId="{F63CB8BD-5985-4D06-96EB-B3A10561AE1B}" srcOrd="0" destOrd="0" presId="urn:microsoft.com/office/officeart/2016/7/layout/VerticalDownArrowProcess"/>
    <dgm:cxn modelId="{62E221E8-C3EE-4C7B-AC84-E73EB3549EAF}" srcId="{78ACC020-3330-4521-A585-CF15185D4684}" destId="{2BB9224F-325D-43C3-B38F-797F8C118FF2}" srcOrd="0" destOrd="0" parTransId="{522CC86C-2B46-4AEC-B54A-85B623B23827}" sibTransId="{783F1399-EE44-4232-9C75-B9F13542D107}"/>
    <dgm:cxn modelId="{6DBA92E8-34CD-4C32-A705-40C9E03D31E4}" type="presOf" srcId="{FF72CCF1-FBF5-42BC-B809-E55F3D6C6A41}" destId="{4FFCEB37-E0B3-4B89-98F8-5C35097F72BD}" srcOrd="1" destOrd="0" presId="urn:microsoft.com/office/officeart/2016/7/layout/VerticalDownArrowProcess"/>
    <dgm:cxn modelId="{042314ED-1AFE-42C4-8879-D0710628B311}" type="presOf" srcId="{B6EC4D4B-2274-4EAD-8F37-1EE24C77F488}" destId="{561DD1F5-8D10-4504-AF37-4E61701271BA}" srcOrd="0" destOrd="0" presId="urn:microsoft.com/office/officeart/2016/7/layout/VerticalDownArrowProcess"/>
    <dgm:cxn modelId="{438A5DA6-42C0-4CD6-AE80-C16359F7C631}" type="presParOf" srcId="{F53C6DCA-56E9-446D-B7A5-BFB962A032DA}" destId="{38335171-6FB2-43C6-9CDE-2B539B0BAEB1}" srcOrd="0" destOrd="0" presId="urn:microsoft.com/office/officeart/2016/7/layout/VerticalDownArrowProcess"/>
    <dgm:cxn modelId="{2A24CFBF-1E04-4F77-B55A-BB7BB78B711B}" type="presParOf" srcId="{38335171-6FB2-43C6-9CDE-2B539B0BAEB1}" destId="{1A005CA2-8114-4A8B-A16E-8833DF96B3FD}" srcOrd="0" destOrd="0" presId="urn:microsoft.com/office/officeart/2016/7/layout/VerticalDownArrowProcess"/>
    <dgm:cxn modelId="{636FDB95-234A-4CC7-8A8D-F65B6B55155E}" type="presParOf" srcId="{38335171-6FB2-43C6-9CDE-2B539B0BAEB1}" destId="{6C094BD8-395B-4530-B3AD-C02F8887A4D9}" srcOrd="1" destOrd="0" presId="urn:microsoft.com/office/officeart/2016/7/layout/VerticalDownArrowProcess"/>
    <dgm:cxn modelId="{8DDB229E-7B36-497A-8A87-38DFAD5AF860}" type="presParOf" srcId="{F53C6DCA-56E9-446D-B7A5-BFB962A032DA}" destId="{659569AC-5FD4-4BDD-8DBE-13B47DDCC64F}" srcOrd="1" destOrd="0" presId="urn:microsoft.com/office/officeart/2016/7/layout/VerticalDownArrowProcess"/>
    <dgm:cxn modelId="{913E3B35-7DD0-4480-B5D8-B6BC18257163}" type="presParOf" srcId="{F53C6DCA-56E9-446D-B7A5-BFB962A032DA}" destId="{FB711DAD-C910-4843-AE56-29737756FDCB}" srcOrd="2" destOrd="0" presId="urn:microsoft.com/office/officeart/2016/7/layout/VerticalDownArrowProcess"/>
    <dgm:cxn modelId="{2BB2A980-DDF6-4AF3-906A-9287E19BE8DA}" type="presParOf" srcId="{FB711DAD-C910-4843-AE56-29737756FDCB}" destId="{105F83CF-BD94-41E4-9009-9B82CD9C66F8}" srcOrd="0" destOrd="0" presId="urn:microsoft.com/office/officeart/2016/7/layout/VerticalDownArrowProcess"/>
    <dgm:cxn modelId="{62F4A74C-6308-47EA-9813-9E5009B552C5}" type="presParOf" srcId="{FB711DAD-C910-4843-AE56-29737756FDCB}" destId="{250B236D-289A-485D-8BEF-255DE1C02C8E}" srcOrd="1" destOrd="0" presId="urn:microsoft.com/office/officeart/2016/7/layout/VerticalDownArrowProcess"/>
    <dgm:cxn modelId="{92A8726E-1373-4F74-BC8C-46B6B5CFB2DC}" type="presParOf" srcId="{FB711DAD-C910-4843-AE56-29737756FDCB}" destId="{561DD1F5-8D10-4504-AF37-4E61701271BA}" srcOrd="2" destOrd="0" presId="urn:microsoft.com/office/officeart/2016/7/layout/VerticalDownArrowProcess"/>
    <dgm:cxn modelId="{16FDB906-AAD3-4927-BDF8-F870F6D7EDEF}" type="presParOf" srcId="{F53C6DCA-56E9-446D-B7A5-BFB962A032DA}" destId="{33B6DF34-F1FA-4C65-B9B1-69A75C269275}" srcOrd="3" destOrd="0" presId="urn:microsoft.com/office/officeart/2016/7/layout/VerticalDownArrowProcess"/>
    <dgm:cxn modelId="{E411EEAE-59E1-439D-A124-54BEBC74E2FB}" type="presParOf" srcId="{F53C6DCA-56E9-446D-B7A5-BFB962A032DA}" destId="{31B92EB0-458F-4C6D-9EF3-98745800BC68}" srcOrd="4" destOrd="0" presId="urn:microsoft.com/office/officeart/2016/7/layout/VerticalDownArrowProcess"/>
    <dgm:cxn modelId="{BCFF71CA-E7AA-42B9-9EC1-FF4794BC202E}" type="presParOf" srcId="{31B92EB0-458F-4C6D-9EF3-98745800BC68}" destId="{34B35C43-1787-4D60-95FD-8D091252806F}" srcOrd="0" destOrd="0" presId="urn:microsoft.com/office/officeart/2016/7/layout/VerticalDownArrowProcess"/>
    <dgm:cxn modelId="{EFABAA26-D354-4A3D-802E-835F6C3A011E}" type="presParOf" srcId="{31B92EB0-458F-4C6D-9EF3-98745800BC68}" destId="{76003C32-C3A3-444A-A95D-5C02C938CB3C}" srcOrd="1" destOrd="0" presId="urn:microsoft.com/office/officeart/2016/7/layout/VerticalDownArrowProcess"/>
    <dgm:cxn modelId="{2A27AA3B-79E4-4C8D-8255-3405273C9A3A}" type="presParOf" srcId="{31B92EB0-458F-4C6D-9EF3-98745800BC68}" destId="{F63CB8BD-5985-4D06-96EB-B3A10561AE1B}" srcOrd="2" destOrd="0" presId="urn:microsoft.com/office/officeart/2016/7/layout/VerticalDownArrowProcess"/>
    <dgm:cxn modelId="{AA32E5F5-FE05-4C85-A87B-AD365BC157C8}" type="presParOf" srcId="{F53C6DCA-56E9-446D-B7A5-BFB962A032DA}" destId="{B96AA662-AC13-45F5-ACD5-8B6B02F52186}" srcOrd="5" destOrd="0" presId="urn:microsoft.com/office/officeart/2016/7/layout/VerticalDownArrowProcess"/>
    <dgm:cxn modelId="{AC81B3A5-E69E-44DD-A09C-F6FA89E41C42}" type="presParOf" srcId="{F53C6DCA-56E9-446D-B7A5-BFB962A032DA}" destId="{A889E131-F68F-40B0-AAFB-9591DD7028EF}" srcOrd="6" destOrd="0" presId="urn:microsoft.com/office/officeart/2016/7/layout/VerticalDownArrowProcess"/>
    <dgm:cxn modelId="{917889C4-AFC2-4EFA-A6F3-4A797069FC52}" type="presParOf" srcId="{A889E131-F68F-40B0-AAFB-9591DD7028EF}" destId="{4DA3773E-A8A2-493A-BE2E-5B262C040048}" srcOrd="0" destOrd="0" presId="urn:microsoft.com/office/officeart/2016/7/layout/VerticalDownArrowProcess"/>
    <dgm:cxn modelId="{59E14284-CEAB-4DC0-8C28-20040C0BD945}" type="presParOf" srcId="{A889E131-F68F-40B0-AAFB-9591DD7028EF}" destId="{4FFCEB37-E0B3-4B89-98F8-5C35097F72BD}" srcOrd="1" destOrd="0" presId="urn:microsoft.com/office/officeart/2016/7/layout/VerticalDownArrowProcess"/>
    <dgm:cxn modelId="{62CDF915-C83D-4AF3-A9AB-8E78A2A4CDEC}" type="presParOf" srcId="{A889E131-F68F-40B0-AAFB-9591DD7028EF}" destId="{1AF15C9C-0894-4E6B-AFAC-AE1ECCEFD287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A05E526-17CA-4CF6-A3E4-F14AB49615CD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F72CCF1-FBF5-42BC-B809-E55F3D6C6A41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Application</a:t>
          </a:r>
        </a:p>
      </dgm:t>
    </dgm:pt>
    <dgm:pt modelId="{C22EC9E8-6E19-4E08-9296-30A681551E92}" type="parTrans" cxnId="{DD435C64-BDC6-4327-979F-523C8E3E3836}">
      <dgm:prSet/>
      <dgm:spPr/>
      <dgm:t>
        <a:bodyPr/>
        <a:lstStyle/>
        <a:p>
          <a:endParaRPr lang="en-US"/>
        </a:p>
      </dgm:t>
    </dgm:pt>
    <dgm:pt modelId="{1645C1BB-14EE-4187-9E92-9166BEB9743C}" type="sibTrans" cxnId="{DD435C64-BDC6-4327-979F-523C8E3E3836}">
      <dgm:prSet/>
      <dgm:spPr/>
      <dgm:t>
        <a:bodyPr/>
        <a:lstStyle/>
        <a:p>
          <a:endParaRPr lang="en-US"/>
        </a:p>
      </dgm:t>
    </dgm:pt>
    <dgm:pt modelId="{3B634DEA-ABE1-47B1-8476-1FD57DECC60B}">
      <dgm:prSet/>
      <dgm:spPr/>
      <dgm:t>
        <a:bodyPr/>
        <a:lstStyle/>
        <a:p>
          <a:pPr rtl="0"/>
          <a:r>
            <a:rPr lang="en-US" dirty="0">
              <a:solidFill>
                <a:srgbClr val="000000"/>
              </a:solidFill>
              <a:latin typeface="Calibri"/>
              <a:cs typeface="Calibri"/>
            </a:rPr>
            <a:t>Apply to the program February 22-April 5, 2024</a:t>
          </a:r>
        </a:p>
      </dgm:t>
    </dgm:pt>
    <dgm:pt modelId="{7D950DFC-CC09-4A64-BFE1-14D6F6BE0769}" type="parTrans" cxnId="{34D12549-BFCA-41C7-8D93-1342FA954459}">
      <dgm:prSet/>
      <dgm:spPr/>
      <dgm:t>
        <a:bodyPr/>
        <a:lstStyle/>
        <a:p>
          <a:endParaRPr lang="en-US"/>
        </a:p>
      </dgm:t>
    </dgm:pt>
    <dgm:pt modelId="{243D1EE5-DD91-4B97-8095-9F54F7A5B3CE}" type="sibTrans" cxnId="{34D12549-BFCA-41C7-8D93-1342FA954459}">
      <dgm:prSet/>
      <dgm:spPr/>
      <dgm:t>
        <a:bodyPr/>
        <a:lstStyle/>
        <a:p>
          <a:endParaRPr lang="en-US"/>
        </a:p>
      </dgm:t>
    </dgm:pt>
    <dgm:pt modelId="{78ACC020-3330-4521-A585-CF15185D4684}">
      <dgm:prSet phldr="0"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Applicants are selected</a:t>
          </a:r>
        </a:p>
      </dgm:t>
    </dgm:pt>
    <dgm:pt modelId="{835EFB6A-B82A-4D52-A733-8B8AF636F9FB}" type="parTrans" cxnId="{565E95DD-119A-44DA-87E5-370A55449C4D}">
      <dgm:prSet/>
      <dgm:spPr/>
      <dgm:t>
        <a:bodyPr/>
        <a:lstStyle/>
        <a:p>
          <a:endParaRPr lang="en-US"/>
        </a:p>
      </dgm:t>
    </dgm:pt>
    <dgm:pt modelId="{9E156597-E831-4B27-8DD2-A5FD561DA2B2}" type="sibTrans" cxnId="{565E95DD-119A-44DA-87E5-370A55449C4D}">
      <dgm:prSet/>
      <dgm:spPr/>
      <dgm:t>
        <a:bodyPr/>
        <a:lstStyle/>
        <a:p>
          <a:endParaRPr lang="en-US"/>
        </a:p>
      </dgm:t>
    </dgm:pt>
    <dgm:pt modelId="{2BB9224F-325D-43C3-B38F-797F8C118FF2}">
      <dgm:prSet/>
      <dgm:spPr/>
      <dgm:t>
        <a:bodyPr/>
        <a:lstStyle/>
        <a:p>
          <a:pPr rtl="0"/>
          <a:r>
            <a:rPr lang="en-US" dirty="0">
              <a:solidFill>
                <a:srgbClr val="000000"/>
              </a:solidFill>
              <a:latin typeface="Calibri"/>
              <a:cs typeface="Calibri"/>
            </a:rPr>
            <a:t>Randomized selection process;  24 seats Fontana. 10 Alternates are also selected</a:t>
          </a:r>
        </a:p>
      </dgm:t>
    </dgm:pt>
    <dgm:pt modelId="{522CC86C-2B46-4AEC-B54A-85B623B23827}" type="parTrans" cxnId="{62E221E8-C3EE-4C7B-AC84-E73EB3549EAF}">
      <dgm:prSet/>
      <dgm:spPr/>
      <dgm:t>
        <a:bodyPr/>
        <a:lstStyle/>
        <a:p>
          <a:endParaRPr lang="en-US"/>
        </a:p>
      </dgm:t>
    </dgm:pt>
    <dgm:pt modelId="{783F1399-EE44-4232-9C75-B9F13542D107}" type="sibTrans" cxnId="{62E221E8-C3EE-4C7B-AC84-E73EB3549EAF}">
      <dgm:prSet/>
      <dgm:spPr/>
      <dgm:t>
        <a:bodyPr/>
        <a:lstStyle/>
        <a:p>
          <a:endParaRPr lang="en-US"/>
        </a:p>
      </dgm:t>
    </dgm:pt>
    <dgm:pt modelId="{479F91D9-544A-44BE-AC9B-D11A96B5FB84}">
      <dgm:prSet phldr="0"/>
      <dgm:spPr/>
      <dgm:t>
        <a:bodyPr/>
        <a:lstStyle/>
        <a:p>
          <a:pPr rtl="0"/>
          <a:r>
            <a:rPr lang="en-US" b="0" dirty="0">
              <a:latin typeface="Calibri"/>
              <a:cs typeface="Calibri"/>
            </a:rPr>
            <a:t>Attend a Prescreening</a:t>
          </a:r>
        </a:p>
      </dgm:t>
    </dgm:pt>
    <dgm:pt modelId="{B2ACBAF6-24CF-4DBC-A89D-D31EC0C24067}" type="parTrans" cxnId="{7A0FA585-385A-48B4-89BD-9B494A7C2298}">
      <dgm:prSet/>
      <dgm:spPr/>
      <dgm:t>
        <a:bodyPr/>
        <a:lstStyle/>
        <a:p>
          <a:endParaRPr lang="en-US"/>
        </a:p>
      </dgm:t>
    </dgm:pt>
    <dgm:pt modelId="{4D205D4C-82EF-4184-A508-B11B953B38C3}" type="sibTrans" cxnId="{7A0FA585-385A-48B4-89BD-9B494A7C2298}">
      <dgm:prSet/>
      <dgm:spPr/>
      <dgm:t>
        <a:bodyPr/>
        <a:lstStyle/>
        <a:p>
          <a:endParaRPr lang="en-US"/>
        </a:p>
      </dgm:t>
    </dgm:pt>
    <dgm:pt modelId="{C320D244-74F1-43EF-943F-D24D024E6BEC}">
      <dgm:prSet phldr="0"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Student Registration</a:t>
          </a:r>
        </a:p>
      </dgm:t>
    </dgm:pt>
    <dgm:pt modelId="{EEC03158-D15F-4881-9E30-80D8E5562945}" type="parTrans" cxnId="{AE859E24-C146-4F73-8EF4-CB4B667519C5}">
      <dgm:prSet/>
      <dgm:spPr/>
      <dgm:t>
        <a:bodyPr/>
        <a:lstStyle/>
        <a:p>
          <a:endParaRPr lang="en-US"/>
        </a:p>
      </dgm:t>
    </dgm:pt>
    <dgm:pt modelId="{5196D251-D103-4753-9552-B25B7140E61C}" type="sibTrans" cxnId="{AE859E24-C146-4F73-8EF4-CB4B667519C5}">
      <dgm:prSet/>
      <dgm:spPr/>
      <dgm:t>
        <a:bodyPr/>
        <a:lstStyle/>
        <a:p>
          <a:endParaRPr lang="en-US"/>
        </a:p>
      </dgm:t>
    </dgm:pt>
    <dgm:pt modelId="{36E61944-4177-4ED7-A047-7427D357678D}">
      <dgm:prSet phldr="0"/>
      <dgm:spPr/>
      <dgm:t>
        <a:bodyPr/>
        <a:lstStyle/>
        <a:p>
          <a:pPr rtl="0"/>
          <a:r>
            <a:rPr lang="en-US" dirty="0">
              <a:solidFill>
                <a:srgbClr val="000000"/>
              </a:solidFill>
              <a:latin typeface="Calibri"/>
              <a:cs typeface="Calibri"/>
            </a:rPr>
            <a:t>5/2/2024 @ 4:00pm Fontana Campus; In person Course Registration for Fall 2024 </a:t>
          </a:r>
          <a:endParaRPr lang="en-US" dirty="0">
            <a:latin typeface="Calibri"/>
            <a:cs typeface="Calibri"/>
          </a:endParaRPr>
        </a:p>
      </dgm:t>
    </dgm:pt>
    <dgm:pt modelId="{206706AA-75BC-4BB2-AE85-A7139556FF46}" type="parTrans" cxnId="{38477377-A586-452C-AF40-1A821D752882}">
      <dgm:prSet/>
      <dgm:spPr/>
      <dgm:t>
        <a:bodyPr/>
        <a:lstStyle/>
        <a:p>
          <a:endParaRPr lang="en-US"/>
        </a:p>
      </dgm:t>
    </dgm:pt>
    <dgm:pt modelId="{BFB42A2B-FE0F-448A-B863-75C17B298C12}" type="sibTrans" cxnId="{38477377-A586-452C-AF40-1A821D752882}">
      <dgm:prSet/>
      <dgm:spPr/>
      <dgm:t>
        <a:bodyPr/>
        <a:lstStyle/>
        <a:p>
          <a:endParaRPr lang="en-US"/>
        </a:p>
      </dgm:t>
    </dgm:pt>
    <dgm:pt modelId="{B6EC4D4B-2274-4EAD-8F37-1EE24C77F488}">
      <dgm:prSet/>
      <dgm:spPr/>
      <dgm:t>
        <a:bodyPr/>
        <a:lstStyle/>
        <a:p>
          <a:pPr rtl="0"/>
          <a:r>
            <a:rPr lang="en-US" dirty="0">
              <a:solidFill>
                <a:srgbClr val="000000"/>
              </a:solidFill>
              <a:latin typeface="Calibri"/>
              <a:cs typeface="Calibri"/>
            </a:rPr>
            <a:t>4/18/2024 3:30pm @ Rancho Campus, Health screening process begins</a:t>
          </a:r>
          <a:r>
            <a:rPr lang="en-US" b="0" dirty="0">
              <a:solidFill>
                <a:srgbClr val="000000"/>
              </a:solidFill>
              <a:latin typeface="Calibri"/>
              <a:cs typeface="Calibri"/>
            </a:rPr>
            <a:t>. Please bring laptop, and payment information to purchase access to Complio</a:t>
          </a:r>
        </a:p>
      </dgm:t>
    </dgm:pt>
    <dgm:pt modelId="{975645E4-ADEB-46ED-B882-C2BC4CE7ACFF}" type="parTrans" cxnId="{0E19E195-7E8A-45A1-9718-049B9E7BD794}">
      <dgm:prSet/>
      <dgm:spPr/>
    </dgm:pt>
    <dgm:pt modelId="{C76645A0-97ED-4977-8786-370213D1906E}" type="sibTrans" cxnId="{0E19E195-7E8A-45A1-9718-049B9E7BD794}">
      <dgm:prSet/>
      <dgm:spPr/>
    </dgm:pt>
    <dgm:pt modelId="{F53C6DCA-56E9-446D-B7A5-BFB962A032DA}" type="pres">
      <dgm:prSet presAssocID="{EA05E526-17CA-4CF6-A3E4-F14AB49615CD}" presName="Name0" presStyleCnt="0">
        <dgm:presLayoutVars>
          <dgm:dir/>
          <dgm:animLvl val="lvl"/>
          <dgm:resizeHandles val="exact"/>
        </dgm:presLayoutVars>
      </dgm:prSet>
      <dgm:spPr/>
    </dgm:pt>
    <dgm:pt modelId="{38335171-6FB2-43C6-9CDE-2B539B0BAEB1}" type="pres">
      <dgm:prSet presAssocID="{C320D244-74F1-43EF-943F-D24D024E6BEC}" presName="boxAndChildren" presStyleCnt="0"/>
      <dgm:spPr/>
    </dgm:pt>
    <dgm:pt modelId="{1A005CA2-8114-4A8B-A16E-8833DF96B3FD}" type="pres">
      <dgm:prSet presAssocID="{C320D244-74F1-43EF-943F-D24D024E6BEC}" presName="parentTextBox" presStyleLbl="alignNode1" presStyleIdx="0" presStyleCnt="4"/>
      <dgm:spPr/>
    </dgm:pt>
    <dgm:pt modelId="{6C094BD8-395B-4530-B3AD-C02F8887A4D9}" type="pres">
      <dgm:prSet presAssocID="{C320D244-74F1-43EF-943F-D24D024E6BEC}" presName="descendantBox" presStyleLbl="bgAccFollowNode1" presStyleIdx="0" presStyleCnt="4"/>
      <dgm:spPr/>
    </dgm:pt>
    <dgm:pt modelId="{659569AC-5FD4-4BDD-8DBE-13B47DDCC64F}" type="pres">
      <dgm:prSet presAssocID="{4D205D4C-82EF-4184-A508-B11B953B38C3}" presName="sp" presStyleCnt="0"/>
      <dgm:spPr/>
    </dgm:pt>
    <dgm:pt modelId="{FB711DAD-C910-4843-AE56-29737756FDCB}" type="pres">
      <dgm:prSet presAssocID="{479F91D9-544A-44BE-AC9B-D11A96B5FB84}" presName="arrowAndChildren" presStyleCnt="0"/>
      <dgm:spPr/>
    </dgm:pt>
    <dgm:pt modelId="{105F83CF-BD94-41E4-9009-9B82CD9C66F8}" type="pres">
      <dgm:prSet presAssocID="{479F91D9-544A-44BE-AC9B-D11A96B5FB84}" presName="parentTextArrow" presStyleLbl="node1" presStyleIdx="0" presStyleCnt="0"/>
      <dgm:spPr/>
    </dgm:pt>
    <dgm:pt modelId="{250B236D-289A-485D-8BEF-255DE1C02C8E}" type="pres">
      <dgm:prSet presAssocID="{479F91D9-544A-44BE-AC9B-D11A96B5FB84}" presName="arrow" presStyleLbl="alignNode1" presStyleIdx="1" presStyleCnt="4"/>
      <dgm:spPr/>
    </dgm:pt>
    <dgm:pt modelId="{561DD1F5-8D10-4504-AF37-4E61701271BA}" type="pres">
      <dgm:prSet presAssocID="{479F91D9-544A-44BE-AC9B-D11A96B5FB84}" presName="descendantArrow" presStyleLbl="bgAccFollowNode1" presStyleIdx="1" presStyleCnt="4"/>
      <dgm:spPr/>
    </dgm:pt>
    <dgm:pt modelId="{33B6DF34-F1FA-4C65-B9B1-69A75C269275}" type="pres">
      <dgm:prSet presAssocID="{9E156597-E831-4B27-8DD2-A5FD561DA2B2}" presName="sp" presStyleCnt="0"/>
      <dgm:spPr/>
    </dgm:pt>
    <dgm:pt modelId="{31B92EB0-458F-4C6D-9EF3-98745800BC68}" type="pres">
      <dgm:prSet presAssocID="{78ACC020-3330-4521-A585-CF15185D4684}" presName="arrowAndChildren" presStyleCnt="0"/>
      <dgm:spPr/>
    </dgm:pt>
    <dgm:pt modelId="{34B35C43-1787-4D60-95FD-8D091252806F}" type="pres">
      <dgm:prSet presAssocID="{78ACC020-3330-4521-A585-CF15185D4684}" presName="parentTextArrow" presStyleLbl="node1" presStyleIdx="0" presStyleCnt="0"/>
      <dgm:spPr/>
    </dgm:pt>
    <dgm:pt modelId="{76003C32-C3A3-444A-A95D-5C02C938CB3C}" type="pres">
      <dgm:prSet presAssocID="{78ACC020-3330-4521-A585-CF15185D4684}" presName="arrow" presStyleLbl="alignNode1" presStyleIdx="2" presStyleCnt="4"/>
      <dgm:spPr/>
    </dgm:pt>
    <dgm:pt modelId="{F63CB8BD-5985-4D06-96EB-B3A10561AE1B}" type="pres">
      <dgm:prSet presAssocID="{78ACC020-3330-4521-A585-CF15185D4684}" presName="descendantArrow" presStyleLbl="bgAccFollowNode1" presStyleIdx="2" presStyleCnt="4"/>
      <dgm:spPr/>
    </dgm:pt>
    <dgm:pt modelId="{B96AA662-AC13-45F5-ACD5-8B6B02F52186}" type="pres">
      <dgm:prSet presAssocID="{1645C1BB-14EE-4187-9E92-9166BEB9743C}" presName="sp" presStyleCnt="0"/>
      <dgm:spPr/>
    </dgm:pt>
    <dgm:pt modelId="{A889E131-F68F-40B0-AAFB-9591DD7028EF}" type="pres">
      <dgm:prSet presAssocID="{FF72CCF1-FBF5-42BC-B809-E55F3D6C6A41}" presName="arrowAndChildren" presStyleCnt="0"/>
      <dgm:spPr/>
    </dgm:pt>
    <dgm:pt modelId="{4DA3773E-A8A2-493A-BE2E-5B262C040048}" type="pres">
      <dgm:prSet presAssocID="{FF72CCF1-FBF5-42BC-B809-E55F3D6C6A41}" presName="parentTextArrow" presStyleLbl="node1" presStyleIdx="0" presStyleCnt="0"/>
      <dgm:spPr/>
    </dgm:pt>
    <dgm:pt modelId="{4FFCEB37-E0B3-4B89-98F8-5C35097F72BD}" type="pres">
      <dgm:prSet presAssocID="{FF72CCF1-FBF5-42BC-B809-E55F3D6C6A41}" presName="arrow" presStyleLbl="alignNode1" presStyleIdx="3" presStyleCnt="4"/>
      <dgm:spPr/>
    </dgm:pt>
    <dgm:pt modelId="{1AF15C9C-0894-4E6B-AFAC-AE1ECCEFD287}" type="pres">
      <dgm:prSet presAssocID="{FF72CCF1-FBF5-42BC-B809-E55F3D6C6A41}" presName="descendantArrow" presStyleLbl="bgAccFollowNode1" presStyleIdx="3" presStyleCnt="4"/>
      <dgm:spPr/>
    </dgm:pt>
  </dgm:ptLst>
  <dgm:cxnLst>
    <dgm:cxn modelId="{682C1803-BDC6-40C1-918E-602B6B8BCB0B}" type="presOf" srcId="{EA05E526-17CA-4CF6-A3E4-F14AB49615CD}" destId="{F53C6DCA-56E9-446D-B7A5-BFB962A032DA}" srcOrd="0" destOrd="0" presId="urn:microsoft.com/office/officeart/2016/7/layout/VerticalDownArrowProcess"/>
    <dgm:cxn modelId="{86034503-98D1-48A9-AA11-FDA2504091FB}" type="presOf" srcId="{36E61944-4177-4ED7-A047-7427D357678D}" destId="{6C094BD8-395B-4530-B3AD-C02F8887A4D9}" srcOrd="0" destOrd="0" presId="urn:microsoft.com/office/officeart/2016/7/layout/VerticalDownArrowProcess"/>
    <dgm:cxn modelId="{7F721918-C38E-4B4A-ABDA-8BAC093DC6D7}" type="presOf" srcId="{78ACC020-3330-4521-A585-CF15185D4684}" destId="{34B35C43-1787-4D60-95FD-8D091252806F}" srcOrd="0" destOrd="0" presId="urn:microsoft.com/office/officeart/2016/7/layout/VerticalDownArrowProcess"/>
    <dgm:cxn modelId="{A08CEE21-77C8-47FA-B1A8-2E51762442E6}" type="presOf" srcId="{479F91D9-544A-44BE-AC9B-D11A96B5FB84}" destId="{250B236D-289A-485D-8BEF-255DE1C02C8E}" srcOrd="1" destOrd="0" presId="urn:microsoft.com/office/officeart/2016/7/layout/VerticalDownArrowProcess"/>
    <dgm:cxn modelId="{AE859E24-C146-4F73-8EF4-CB4B667519C5}" srcId="{EA05E526-17CA-4CF6-A3E4-F14AB49615CD}" destId="{C320D244-74F1-43EF-943F-D24D024E6BEC}" srcOrd="3" destOrd="0" parTransId="{EEC03158-D15F-4881-9E30-80D8E5562945}" sibTransId="{5196D251-D103-4753-9552-B25B7140E61C}"/>
    <dgm:cxn modelId="{9C2CE831-8D99-4C32-A24E-883F5F5644D1}" type="presOf" srcId="{C320D244-74F1-43EF-943F-D24D024E6BEC}" destId="{1A005CA2-8114-4A8B-A16E-8833DF96B3FD}" srcOrd="0" destOrd="0" presId="urn:microsoft.com/office/officeart/2016/7/layout/VerticalDownArrowProcess"/>
    <dgm:cxn modelId="{DD435C64-BDC6-4327-979F-523C8E3E3836}" srcId="{EA05E526-17CA-4CF6-A3E4-F14AB49615CD}" destId="{FF72CCF1-FBF5-42BC-B809-E55F3D6C6A41}" srcOrd="0" destOrd="0" parTransId="{C22EC9E8-6E19-4E08-9296-30A681551E92}" sibTransId="{1645C1BB-14EE-4187-9E92-9166BEB9743C}"/>
    <dgm:cxn modelId="{34D12549-BFCA-41C7-8D93-1342FA954459}" srcId="{FF72CCF1-FBF5-42BC-B809-E55F3D6C6A41}" destId="{3B634DEA-ABE1-47B1-8476-1FD57DECC60B}" srcOrd="0" destOrd="0" parTransId="{7D950DFC-CC09-4A64-BFE1-14D6F6BE0769}" sibTransId="{243D1EE5-DD91-4B97-8095-9F54F7A5B3CE}"/>
    <dgm:cxn modelId="{38477377-A586-452C-AF40-1A821D752882}" srcId="{C320D244-74F1-43EF-943F-D24D024E6BEC}" destId="{36E61944-4177-4ED7-A047-7427D357678D}" srcOrd="0" destOrd="0" parTransId="{206706AA-75BC-4BB2-AE85-A7139556FF46}" sibTransId="{BFB42A2B-FE0F-448A-B863-75C17B298C12}"/>
    <dgm:cxn modelId="{F6ABC15A-14E0-443D-A1FA-25EAFDDD0A8E}" type="presOf" srcId="{479F91D9-544A-44BE-AC9B-D11A96B5FB84}" destId="{105F83CF-BD94-41E4-9009-9B82CD9C66F8}" srcOrd="0" destOrd="0" presId="urn:microsoft.com/office/officeart/2016/7/layout/VerticalDownArrowProcess"/>
    <dgm:cxn modelId="{7A0FA585-385A-48B4-89BD-9B494A7C2298}" srcId="{EA05E526-17CA-4CF6-A3E4-F14AB49615CD}" destId="{479F91D9-544A-44BE-AC9B-D11A96B5FB84}" srcOrd="2" destOrd="0" parTransId="{B2ACBAF6-24CF-4DBC-A89D-D31EC0C24067}" sibTransId="{4D205D4C-82EF-4184-A508-B11B953B38C3}"/>
    <dgm:cxn modelId="{0E19E195-7E8A-45A1-9718-049B9E7BD794}" srcId="{479F91D9-544A-44BE-AC9B-D11A96B5FB84}" destId="{B6EC4D4B-2274-4EAD-8F37-1EE24C77F488}" srcOrd="0" destOrd="0" parTransId="{975645E4-ADEB-46ED-B882-C2BC4CE7ACFF}" sibTransId="{C76645A0-97ED-4977-8786-370213D1906E}"/>
    <dgm:cxn modelId="{45500DA5-6E05-45B2-B3DF-7B7936F91010}" type="presOf" srcId="{FF72CCF1-FBF5-42BC-B809-E55F3D6C6A41}" destId="{4DA3773E-A8A2-493A-BE2E-5B262C040048}" srcOrd="0" destOrd="0" presId="urn:microsoft.com/office/officeart/2016/7/layout/VerticalDownArrowProcess"/>
    <dgm:cxn modelId="{A1AF4ABD-B50E-4529-867D-6CFAAE1C636D}" type="presOf" srcId="{78ACC020-3330-4521-A585-CF15185D4684}" destId="{76003C32-C3A3-444A-A95D-5C02C938CB3C}" srcOrd="1" destOrd="0" presId="urn:microsoft.com/office/officeart/2016/7/layout/VerticalDownArrowProcess"/>
    <dgm:cxn modelId="{29E35FDD-4D88-4CF0-9E23-9168CBA8E354}" type="presOf" srcId="{3B634DEA-ABE1-47B1-8476-1FD57DECC60B}" destId="{1AF15C9C-0894-4E6B-AFAC-AE1ECCEFD287}" srcOrd="0" destOrd="0" presId="urn:microsoft.com/office/officeart/2016/7/layout/VerticalDownArrowProcess"/>
    <dgm:cxn modelId="{565E95DD-119A-44DA-87E5-370A55449C4D}" srcId="{EA05E526-17CA-4CF6-A3E4-F14AB49615CD}" destId="{78ACC020-3330-4521-A585-CF15185D4684}" srcOrd="1" destOrd="0" parTransId="{835EFB6A-B82A-4D52-A733-8B8AF636F9FB}" sibTransId="{9E156597-E831-4B27-8DD2-A5FD561DA2B2}"/>
    <dgm:cxn modelId="{5E3506E0-FBA5-4133-8AE5-9815813219E5}" type="presOf" srcId="{2BB9224F-325D-43C3-B38F-797F8C118FF2}" destId="{F63CB8BD-5985-4D06-96EB-B3A10561AE1B}" srcOrd="0" destOrd="0" presId="urn:microsoft.com/office/officeart/2016/7/layout/VerticalDownArrowProcess"/>
    <dgm:cxn modelId="{62E221E8-C3EE-4C7B-AC84-E73EB3549EAF}" srcId="{78ACC020-3330-4521-A585-CF15185D4684}" destId="{2BB9224F-325D-43C3-B38F-797F8C118FF2}" srcOrd="0" destOrd="0" parTransId="{522CC86C-2B46-4AEC-B54A-85B623B23827}" sibTransId="{783F1399-EE44-4232-9C75-B9F13542D107}"/>
    <dgm:cxn modelId="{6DBA92E8-34CD-4C32-A705-40C9E03D31E4}" type="presOf" srcId="{FF72CCF1-FBF5-42BC-B809-E55F3D6C6A41}" destId="{4FFCEB37-E0B3-4B89-98F8-5C35097F72BD}" srcOrd="1" destOrd="0" presId="urn:microsoft.com/office/officeart/2016/7/layout/VerticalDownArrowProcess"/>
    <dgm:cxn modelId="{042314ED-1AFE-42C4-8879-D0710628B311}" type="presOf" srcId="{B6EC4D4B-2274-4EAD-8F37-1EE24C77F488}" destId="{561DD1F5-8D10-4504-AF37-4E61701271BA}" srcOrd="0" destOrd="0" presId="urn:microsoft.com/office/officeart/2016/7/layout/VerticalDownArrowProcess"/>
    <dgm:cxn modelId="{438A5DA6-42C0-4CD6-AE80-C16359F7C631}" type="presParOf" srcId="{F53C6DCA-56E9-446D-B7A5-BFB962A032DA}" destId="{38335171-6FB2-43C6-9CDE-2B539B0BAEB1}" srcOrd="0" destOrd="0" presId="urn:microsoft.com/office/officeart/2016/7/layout/VerticalDownArrowProcess"/>
    <dgm:cxn modelId="{2A24CFBF-1E04-4F77-B55A-BB7BB78B711B}" type="presParOf" srcId="{38335171-6FB2-43C6-9CDE-2B539B0BAEB1}" destId="{1A005CA2-8114-4A8B-A16E-8833DF96B3FD}" srcOrd="0" destOrd="0" presId="urn:microsoft.com/office/officeart/2016/7/layout/VerticalDownArrowProcess"/>
    <dgm:cxn modelId="{636FDB95-234A-4CC7-8A8D-F65B6B55155E}" type="presParOf" srcId="{38335171-6FB2-43C6-9CDE-2B539B0BAEB1}" destId="{6C094BD8-395B-4530-B3AD-C02F8887A4D9}" srcOrd="1" destOrd="0" presId="urn:microsoft.com/office/officeart/2016/7/layout/VerticalDownArrowProcess"/>
    <dgm:cxn modelId="{8DDB229E-7B36-497A-8A87-38DFAD5AF860}" type="presParOf" srcId="{F53C6DCA-56E9-446D-B7A5-BFB962A032DA}" destId="{659569AC-5FD4-4BDD-8DBE-13B47DDCC64F}" srcOrd="1" destOrd="0" presId="urn:microsoft.com/office/officeart/2016/7/layout/VerticalDownArrowProcess"/>
    <dgm:cxn modelId="{913E3B35-7DD0-4480-B5D8-B6BC18257163}" type="presParOf" srcId="{F53C6DCA-56E9-446D-B7A5-BFB962A032DA}" destId="{FB711DAD-C910-4843-AE56-29737756FDCB}" srcOrd="2" destOrd="0" presId="urn:microsoft.com/office/officeart/2016/7/layout/VerticalDownArrowProcess"/>
    <dgm:cxn modelId="{2BB2A980-DDF6-4AF3-906A-9287E19BE8DA}" type="presParOf" srcId="{FB711DAD-C910-4843-AE56-29737756FDCB}" destId="{105F83CF-BD94-41E4-9009-9B82CD9C66F8}" srcOrd="0" destOrd="0" presId="urn:microsoft.com/office/officeart/2016/7/layout/VerticalDownArrowProcess"/>
    <dgm:cxn modelId="{62F4A74C-6308-47EA-9813-9E5009B552C5}" type="presParOf" srcId="{FB711DAD-C910-4843-AE56-29737756FDCB}" destId="{250B236D-289A-485D-8BEF-255DE1C02C8E}" srcOrd="1" destOrd="0" presId="urn:microsoft.com/office/officeart/2016/7/layout/VerticalDownArrowProcess"/>
    <dgm:cxn modelId="{92A8726E-1373-4F74-BC8C-46B6B5CFB2DC}" type="presParOf" srcId="{FB711DAD-C910-4843-AE56-29737756FDCB}" destId="{561DD1F5-8D10-4504-AF37-4E61701271BA}" srcOrd="2" destOrd="0" presId="urn:microsoft.com/office/officeart/2016/7/layout/VerticalDownArrowProcess"/>
    <dgm:cxn modelId="{16FDB906-AAD3-4927-BDF8-F870F6D7EDEF}" type="presParOf" srcId="{F53C6DCA-56E9-446D-B7A5-BFB962A032DA}" destId="{33B6DF34-F1FA-4C65-B9B1-69A75C269275}" srcOrd="3" destOrd="0" presId="urn:microsoft.com/office/officeart/2016/7/layout/VerticalDownArrowProcess"/>
    <dgm:cxn modelId="{E411EEAE-59E1-439D-A124-54BEBC74E2FB}" type="presParOf" srcId="{F53C6DCA-56E9-446D-B7A5-BFB962A032DA}" destId="{31B92EB0-458F-4C6D-9EF3-98745800BC68}" srcOrd="4" destOrd="0" presId="urn:microsoft.com/office/officeart/2016/7/layout/VerticalDownArrowProcess"/>
    <dgm:cxn modelId="{BCFF71CA-E7AA-42B9-9EC1-FF4794BC202E}" type="presParOf" srcId="{31B92EB0-458F-4C6D-9EF3-98745800BC68}" destId="{34B35C43-1787-4D60-95FD-8D091252806F}" srcOrd="0" destOrd="0" presId="urn:microsoft.com/office/officeart/2016/7/layout/VerticalDownArrowProcess"/>
    <dgm:cxn modelId="{EFABAA26-D354-4A3D-802E-835F6C3A011E}" type="presParOf" srcId="{31B92EB0-458F-4C6D-9EF3-98745800BC68}" destId="{76003C32-C3A3-444A-A95D-5C02C938CB3C}" srcOrd="1" destOrd="0" presId="urn:microsoft.com/office/officeart/2016/7/layout/VerticalDownArrowProcess"/>
    <dgm:cxn modelId="{2A27AA3B-79E4-4C8D-8255-3405273C9A3A}" type="presParOf" srcId="{31B92EB0-458F-4C6D-9EF3-98745800BC68}" destId="{F63CB8BD-5985-4D06-96EB-B3A10561AE1B}" srcOrd="2" destOrd="0" presId="urn:microsoft.com/office/officeart/2016/7/layout/VerticalDownArrowProcess"/>
    <dgm:cxn modelId="{AA32E5F5-FE05-4C85-A87B-AD365BC157C8}" type="presParOf" srcId="{F53C6DCA-56E9-446D-B7A5-BFB962A032DA}" destId="{B96AA662-AC13-45F5-ACD5-8B6B02F52186}" srcOrd="5" destOrd="0" presId="urn:microsoft.com/office/officeart/2016/7/layout/VerticalDownArrowProcess"/>
    <dgm:cxn modelId="{AC81B3A5-E69E-44DD-A09C-F6FA89E41C42}" type="presParOf" srcId="{F53C6DCA-56E9-446D-B7A5-BFB962A032DA}" destId="{A889E131-F68F-40B0-AAFB-9591DD7028EF}" srcOrd="6" destOrd="0" presId="urn:microsoft.com/office/officeart/2016/7/layout/VerticalDownArrowProcess"/>
    <dgm:cxn modelId="{917889C4-AFC2-4EFA-A6F3-4A797069FC52}" type="presParOf" srcId="{A889E131-F68F-40B0-AAFB-9591DD7028EF}" destId="{4DA3773E-A8A2-493A-BE2E-5B262C040048}" srcOrd="0" destOrd="0" presId="urn:microsoft.com/office/officeart/2016/7/layout/VerticalDownArrowProcess"/>
    <dgm:cxn modelId="{59E14284-CEAB-4DC0-8C28-20040C0BD945}" type="presParOf" srcId="{A889E131-F68F-40B0-AAFB-9591DD7028EF}" destId="{4FFCEB37-E0B3-4B89-98F8-5C35097F72BD}" srcOrd="1" destOrd="0" presId="urn:microsoft.com/office/officeart/2016/7/layout/VerticalDownArrowProcess"/>
    <dgm:cxn modelId="{62CDF915-C83D-4AF3-A9AB-8E78A2A4CDEC}" type="presParOf" srcId="{A889E131-F68F-40B0-AAFB-9591DD7028EF}" destId="{1AF15C9C-0894-4E6B-AFAC-AE1ECCEFD287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84E22E-A6DC-4511-AE43-C49CE572691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7C697A-225E-42D9-B0FA-858F3460434C}">
      <dgm:prSet/>
      <dgm:spPr/>
      <dgm:t>
        <a:bodyPr/>
        <a:lstStyle/>
        <a:p>
          <a:r>
            <a:rPr lang="en-US"/>
            <a:t>Phlebotomist:</a:t>
          </a:r>
        </a:p>
      </dgm:t>
    </dgm:pt>
    <dgm:pt modelId="{B747375A-0C21-4A51-9E04-5E432ECD1FEF}" type="parTrans" cxnId="{72D2A8AA-3C66-4B1D-A0B9-8AEF0CCE6ED8}">
      <dgm:prSet/>
      <dgm:spPr/>
      <dgm:t>
        <a:bodyPr/>
        <a:lstStyle/>
        <a:p>
          <a:endParaRPr lang="en-US"/>
        </a:p>
      </dgm:t>
    </dgm:pt>
    <dgm:pt modelId="{92574C8C-293B-4393-A7D1-3C91DF8C3664}" type="sibTrans" cxnId="{72D2A8AA-3C66-4B1D-A0B9-8AEF0CCE6ED8}">
      <dgm:prSet/>
      <dgm:spPr/>
      <dgm:t>
        <a:bodyPr/>
        <a:lstStyle/>
        <a:p>
          <a:endParaRPr lang="en-US"/>
        </a:p>
      </dgm:t>
    </dgm:pt>
    <dgm:pt modelId="{2B1A5D2C-16E0-4BC6-8F07-C66EEC7D2177}">
      <dgm:prSet/>
      <dgm:spPr/>
      <dgm:t>
        <a:bodyPr/>
        <a:lstStyle/>
        <a:p>
          <a:r>
            <a:rPr lang="en-US" b="0" i="0"/>
            <a:t>A phlebotomist is a medical professional who is trained to perform blood draws on children and adults. They collect and prepare blood for testing so it can be analyzed in a medical laboratory. They also collect blood for </a:t>
          </a:r>
          <a:r>
            <a:rPr lang="en-US" b="0" i="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donation</a:t>
          </a:r>
          <a:r>
            <a:rPr lang="en-US" b="0" i="0"/>
            <a:t>.</a:t>
          </a:r>
          <a:endParaRPr lang="en-US"/>
        </a:p>
      </dgm:t>
    </dgm:pt>
    <dgm:pt modelId="{3145FDC0-A306-4CFC-AEC0-99C5D5572D5C}" type="parTrans" cxnId="{0B3E2739-E946-4651-A1DB-86C07846B1F9}">
      <dgm:prSet/>
      <dgm:spPr/>
      <dgm:t>
        <a:bodyPr/>
        <a:lstStyle/>
        <a:p>
          <a:endParaRPr lang="en-US"/>
        </a:p>
      </dgm:t>
    </dgm:pt>
    <dgm:pt modelId="{93333434-8429-4F1C-B618-6498D9DE9361}" type="sibTrans" cxnId="{0B3E2739-E946-4651-A1DB-86C07846B1F9}">
      <dgm:prSet/>
      <dgm:spPr/>
      <dgm:t>
        <a:bodyPr/>
        <a:lstStyle/>
        <a:p>
          <a:endParaRPr lang="en-US"/>
        </a:p>
      </dgm:t>
    </dgm:pt>
    <dgm:pt modelId="{FB5919F4-5E7E-4D40-A3AA-FAE9D7FBADED}">
      <dgm:prSet/>
      <dgm:spPr/>
      <dgm:t>
        <a:bodyPr/>
        <a:lstStyle/>
        <a:p>
          <a:pPr rtl="0"/>
          <a:r>
            <a:rPr lang="en-US" b="1"/>
            <a:t>Work in a team environment with other CNAs, </a:t>
          </a:r>
          <a:r>
            <a:rPr lang="en-US" b="1">
              <a:latin typeface="Calibri Light" panose="020F0302020204030204"/>
            </a:rPr>
            <a:t>nurses</a:t>
          </a:r>
          <a:r>
            <a:rPr lang="en-US" b="1"/>
            <a:t>, physicians</a:t>
          </a:r>
          <a:r>
            <a:rPr lang="en-US" b="1">
              <a:latin typeface="Trebuchet MS" panose="020B0603020202020204"/>
            </a:rPr>
            <a:t>,</a:t>
          </a:r>
          <a:r>
            <a:rPr lang="en-US" b="1"/>
            <a:t> family</a:t>
          </a:r>
          <a:r>
            <a:rPr lang="en-US" b="1">
              <a:latin typeface="Calibri Light" panose="020F0302020204030204"/>
            </a:rPr>
            <a:t> members</a:t>
          </a:r>
          <a:r>
            <a:rPr lang="en-US" b="1"/>
            <a:t>, etc.</a:t>
          </a:r>
        </a:p>
      </dgm:t>
    </dgm:pt>
    <dgm:pt modelId="{7CC0CCBD-8A89-4CB4-83C2-CB21823B7256}" type="parTrans" cxnId="{3197827F-FD20-4ED8-8879-50C8B83203B6}">
      <dgm:prSet/>
      <dgm:spPr/>
      <dgm:t>
        <a:bodyPr/>
        <a:lstStyle/>
        <a:p>
          <a:endParaRPr lang="en-US"/>
        </a:p>
      </dgm:t>
    </dgm:pt>
    <dgm:pt modelId="{FE05F4F4-08FB-473D-95A6-356CE6B2EA25}" type="sibTrans" cxnId="{3197827F-FD20-4ED8-8879-50C8B83203B6}">
      <dgm:prSet/>
      <dgm:spPr/>
      <dgm:t>
        <a:bodyPr/>
        <a:lstStyle/>
        <a:p>
          <a:endParaRPr lang="en-US"/>
        </a:p>
      </dgm:t>
    </dgm:pt>
    <dgm:pt modelId="{F657A821-9682-45C1-8C7F-5D36932D2B87}">
      <dgm:prSet/>
      <dgm:spPr/>
      <dgm:t>
        <a:bodyPr/>
        <a:lstStyle/>
        <a:p>
          <a:r>
            <a:rPr lang="en-US"/>
            <a:t>Within the job will need strong foundation of safety principles, ergonomics, infection control, legal information (patients rights, rules and regulations, HIPPA, etc.), ethics</a:t>
          </a:r>
        </a:p>
      </dgm:t>
    </dgm:pt>
    <dgm:pt modelId="{9718C947-6F94-44FC-B03F-AD442690ECDE}" type="parTrans" cxnId="{B1D2DCBE-4CE2-42F8-9626-BD1DF7888A14}">
      <dgm:prSet/>
      <dgm:spPr/>
      <dgm:t>
        <a:bodyPr/>
        <a:lstStyle/>
        <a:p>
          <a:endParaRPr lang="en-US"/>
        </a:p>
      </dgm:t>
    </dgm:pt>
    <dgm:pt modelId="{1725EB2F-D883-4C81-9053-0E7EABB9C0D8}" type="sibTrans" cxnId="{B1D2DCBE-4CE2-42F8-9626-BD1DF7888A14}">
      <dgm:prSet/>
      <dgm:spPr/>
      <dgm:t>
        <a:bodyPr/>
        <a:lstStyle/>
        <a:p>
          <a:endParaRPr lang="en-US"/>
        </a:p>
      </dgm:t>
    </dgm:pt>
    <dgm:pt modelId="{57ACD703-441F-4CFD-B46B-90CEAF6FECF2}" type="pres">
      <dgm:prSet presAssocID="{C784E22E-A6DC-4511-AE43-C49CE572691E}" presName="diagram" presStyleCnt="0">
        <dgm:presLayoutVars>
          <dgm:dir/>
          <dgm:resizeHandles val="exact"/>
        </dgm:presLayoutVars>
      </dgm:prSet>
      <dgm:spPr/>
    </dgm:pt>
    <dgm:pt modelId="{0820E0FD-40E5-4CC8-ADE5-080EFE276570}" type="pres">
      <dgm:prSet presAssocID="{F07C697A-225E-42D9-B0FA-858F3460434C}" presName="node" presStyleLbl="node1" presStyleIdx="0" presStyleCnt="4">
        <dgm:presLayoutVars>
          <dgm:bulletEnabled val="1"/>
        </dgm:presLayoutVars>
      </dgm:prSet>
      <dgm:spPr/>
    </dgm:pt>
    <dgm:pt modelId="{FCAE3EAD-3512-484B-8EEE-95CCE95C3AC9}" type="pres">
      <dgm:prSet presAssocID="{92574C8C-293B-4393-A7D1-3C91DF8C3664}" presName="sibTrans" presStyleCnt="0"/>
      <dgm:spPr/>
    </dgm:pt>
    <dgm:pt modelId="{21BDDD16-D441-4301-8A4C-BB611F0DD412}" type="pres">
      <dgm:prSet presAssocID="{2B1A5D2C-16E0-4BC6-8F07-C66EEC7D2177}" presName="node" presStyleLbl="node1" presStyleIdx="1" presStyleCnt="4">
        <dgm:presLayoutVars>
          <dgm:bulletEnabled val="1"/>
        </dgm:presLayoutVars>
      </dgm:prSet>
      <dgm:spPr/>
    </dgm:pt>
    <dgm:pt modelId="{4E2B8D27-F38E-4790-A1AF-77751B1A8E55}" type="pres">
      <dgm:prSet presAssocID="{93333434-8429-4F1C-B618-6498D9DE9361}" presName="sibTrans" presStyleCnt="0"/>
      <dgm:spPr/>
    </dgm:pt>
    <dgm:pt modelId="{62783C8F-FA28-435E-AB17-4D3C4A44C139}" type="pres">
      <dgm:prSet presAssocID="{FB5919F4-5E7E-4D40-A3AA-FAE9D7FBADED}" presName="node" presStyleLbl="node1" presStyleIdx="2" presStyleCnt="4">
        <dgm:presLayoutVars>
          <dgm:bulletEnabled val="1"/>
        </dgm:presLayoutVars>
      </dgm:prSet>
      <dgm:spPr/>
    </dgm:pt>
    <dgm:pt modelId="{DAB74104-83BF-4EF8-AB78-C2FDF6D341B3}" type="pres">
      <dgm:prSet presAssocID="{FE05F4F4-08FB-473D-95A6-356CE6B2EA25}" presName="sibTrans" presStyleCnt="0"/>
      <dgm:spPr/>
    </dgm:pt>
    <dgm:pt modelId="{D6B2B452-CB32-4520-A368-EE3F0C5B4503}" type="pres">
      <dgm:prSet presAssocID="{F657A821-9682-45C1-8C7F-5D36932D2B87}" presName="node" presStyleLbl="node1" presStyleIdx="3" presStyleCnt="4">
        <dgm:presLayoutVars>
          <dgm:bulletEnabled val="1"/>
        </dgm:presLayoutVars>
      </dgm:prSet>
      <dgm:spPr/>
    </dgm:pt>
  </dgm:ptLst>
  <dgm:cxnLst>
    <dgm:cxn modelId="{0B3E2739-E946-4651-A1DB-86C07846B1F9}" srcId="{C784E22E-A6DC-4511-AE43-C49CE572691E}" destId="{2B1A5D2C-16E0-4BC6-8F07-C66EEC7D2177}" srcOrd="1" destOrd="0" parTransId="{3145FDC0-A306-4CFC-AEC0-99C5D5572D5C}" sibTransId="{93333434-8429-4F1C-B618-6498D9DE9361}"/>
    <dgm:cxn modelId="{D337A54D-94B0-4E15-A6AC-F5B8248DC012}" type="presOf" srcId="{2B1A5D2C-16E0-4BC6-8F07-C66EEC7D2177}" destId="{21BDDD16-D441-4301-8A4C-BB611F0DD412}" srcOrd="0" destOrd="0" presId="urn:microsoft.com/office/officeart/2005/8/layout/default"/>
    <dgm:cxn modelId="{3197827F-FD20-4ED8-8879-50C8B83203B6}" srcId="{C784E22E-A6DC-4511-AE43-C49CE572691E}" destId="{FB5919F4-5E7E-4D40-A3AA-FAE9D7FBADED}" srcOrd="2" destOrd="0" parTransId="{7CC0CCBD-8A89-4CB4-83C2-CB21823B7256}" sibTransId="{FE05F4F4-08FB-473D-95A6-356CE6B2EA25}"/>
    <dgm:cxn modelId="{F6067D9C-FF4E-4641-9CE9-E64EBC865751}" type="presOf" srcId="{F657A821-9682-45C1-8C7F-5D36932D2B87}" destId="{D6B2B452-CB32-4520-A368-EE3F0C5B4503}" srcOrd="0" destOrd="0" presId="urn:microsoft.com/office/officeart/2005/8/layout/default"/>
    <dgm:cxn modelId="{72D2A8AA-3C66-4B1D-A0B9-8AEF0CCE6ED8}" srcId="{C784E22E-A6DC-4511-AE43-C49CE572691E}" destId="{F07C697A-225E-42D9-B0FA-858F3460434C}" srcOrd="0" destOrd="0" parTransId="{B747375A-0C21-4A51-9E04-5E432ECD1FEF}" sibTransId="{92574C8C-293B-4393-A7D1-3C91DF8C3664}"/>
    <dgm:cxn modelId="{26EBC0B2-1D4C-4BEC-BDFF-EBE7E0DF0554}" type="presOf" srcId="{F07C697A-225E-42D9-B0FA-858F3460434C}" destId="{0820E0FD-40E5-4CC8-ADE5-080EFE276570}" srcOrd="0" destOrd="0" presId="urn:microsoft.com/office/officeart/2005/8/layout/default"/>
    <dgm:cxn modelId="{7F2F6FB3-F3C4-4C5A-A5E9-0F13804AA84C}" type="presOf" srcId="{FB5919F4-5E7E-4D40-A3AA-FAE9D7FBADED}" destId="{62783C8F-FA28-435E-AB17-4D3C4A44C139}" srcOrd="0" destOrd="0" presId="urn:microsoft.com/office/officeart/2005/8/layout/default"/>
    <dgm:cxn modelId="{B1D2DCBE-4CE2-42F8-9626-BD1DF7888A14}" srcId="{C784E22E-A6DC-4511-AE43-C49CE572691E}" destId="{F657A821-9682-45C1-8C7F-5D36932D2B87}" srcOrd="3" destOrd="0" parTransId="{9718C947-6F94-44FC-B03F-AD442690ECDE}" sibTransId="{1725EB2F-D883-4C81-9053-0E7EABB9C0D8}"/>
    <dgm:cxn modelId="{6C266BEF-C66D-498F-8DB0-F080EA936B95}" type="presOf" srcId="{C784E22E-A6DC-4511-AE43-C49CE572691E}" destId="{57ACD703-441F-4CFD-B46B-90CEAF6FECF2}" srcOrd="0" destOrd="0" presId="urn:microsoft.com/office/officeart/2005/8/layout/default"/>
    <dgm:cxn modelId="{FB9403F9-7AA6-4A66-8F7F-CBCEE2D6D5DB}" type="presParOf" srcId="{57ACD703-441F-4CFD-B46B-90CEAF6FECF2}" destId="{0820E0FD-40E5-4CC8-ADE5-080EFE276570}" srcOrd="0" destOrd="0" presId="urn:microsoft.com/office/officeart/2005/8/layout/default"/>
    <dgm:cxn modelId="{C1BEC94A-2721-4311-BC05-3539F07EB28C}" type="presParOf" srcId="{57ACD703-441F-4CFD-B46B-90CEAF6FECF2}" destId="{FCAE3EAD-3512-484B-8EEE-95CCE95C3AC9}" srcOrd="1" destOrd="0" presId="urn:microsoft.com/office/officeart/2005/8/layout/default"/>
    <dgm:cxn modelId="{509F29FC-E6F6-45AE-9A1F-B6BC5641D9C3}" type="presParOf" srcId="{57ACD703-441F-4CFD-B46B-90CEAF6FECF2}" destId="{21BDDD16-D441-4301-8A4C-BB611F0DD412}" srcOrd="2" destOrd="0" presId="urn:microsoft.com/office/officeart/2005/8/layout/default"/>
    <dgm:cxn modelId="{A6C7E051-6588-47DD-989E-4C285E272CE0}" type="presParOf" srcId="{57ACD703-441F-4CFD-B46B-90CEAF6FECF2}" destId="{4E2B8D27-F38E-4790-A1AF-77751B1A8E55}" srcOrd="3" destOrd="0" presId="urn:microsoft.com/office/officeart/2005/8/layout/default"/>
    <dgm:cxn modelId="{E76B503F-0FBF-4380-8B23-624532521D99}" type="presParOf" srcId="{57ACD703-441F-4CFD-B46B-90CEAF6FECF2}" destId="{62783C8F-FA28-435E-AB17-4D3C4A44C139}" srcOrd="4" destOrd="0" presId="urn:microsoft.com/office/officeart/2005/8/layout/default"/>
    <dgm:cxn modelId="{41420427-4D38-4A8B-838B-DB2F0D12BC84}" type="presParOf" srcId="{57ACD703-441F-4CFD-B46B-90CEAF6FECF2}" destId="{DAB74104-83BF-4EF8-AB78-C2FDF6D341B3}" srcOrd="5" destOrd="0" presId="urn:microsoft.com/office/officeart/2005/8/layout/default"/>
    <dgm:cxn modelId="{D4ED1C30-3C60-4FEC-8380-9ED1EBECA01A}" type="presParOf" srcId="{57ACD703-441F-4CFD-B46B-90CEAF6FECF2}" destId="{D6B2B452-CB32-4520-A368-EE3F0C5B450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AA3DBC-B15E-4566-A022-1E06A6B9E5EE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68AFCA-8603-4A76-BD46-4016073687DC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Valid US Social Security Number or Tax ID number (TIN) is required.</a:t>
          </a:r>
        </a:p>
      </dgm:t>
    </dgm:pt>
    <dgm:pt modelId="{7B233507-BF8A-4BD2-B1B6-EFDC87C10355}" type="parTrans" cxnId="{07C935DC-E047-43CD-95C3-CCE1597E814D}">
      <dgm:prSet/>
      <dgm:spPr/>
      <dgm:t>
        <a:bodyPr/>
        <a:lstStyle/>
        <a:p>
          <a:endParaRPr lang="en-US"/>
        </a:p>
      </dgm:t>
    </dgm:pt>
    <dgm:pt modelId="{5CB29B70-9D0B-43A9-B9BA-DE03CA85BF7B}" type="sibTrans" cxnId="{07C935DC-E047-43CD-95C3-CCE1597E814D}">
      <dgm:prSet/>
      <dgm:spPr/>
      <dgm:t>
        <a:bodyPr/>
        <a:lstStyle/>
        <a:p>
          <a:endParaRPr lang="en-US"/>
        </a:p>
      </dgm:t>
    </dgm:pt>
    <dgm:pt modelId="{9F840520-1DEB-45B5-8303-ED803E08C476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Required by DOJ fingerprinting to enter the program (CDPH) and for licensure testing</a:t>
          </a:r>
        </a:p>
      </dgm:t>
    </dgm:pt>
    <dgm:pt modelId="{E8FBFD74-4FD0-487D-B1C9-D9144C6C6474}" type="parTrans" cxnId="{E384E102-A089-482D-8005-720B6871AF88}">
      <dgm:prSet/>
      <dgm:spPr/>
      <dgm:t>
        <a:bodyPr/>
        <a:lstStyle/>
        <a:p>
          <a:endParaRPr lang="en-US"/>
        </a:p>
      </dgm:t>
    </dgm:pt>
    <dgm:pt modelId="{CEF76A49-342C-4DD3-ABD8-3E6D33345853}" type="sibTrans" cxnId="{E384E102-A089-482D-8005-720B6871AF88}">
      <dgm:prSet/>
      <dgm:spPr/>
      <dgm:t>
        <a:bodyPr/>
        <a:lstStyle/>
        <a:p>
          <a:endParaRPr lang="en-US"/>
        </a:p>
      </dgm:t>
    </dgm:pt>
    <dgm:pt modelId="{77800D86-6D65-4951-8017-4152C6A51BC0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Clear criminal background and drug screening to participate in clinicals. </a:t>
          </a:r>
        </a:p>
      </dgm:t>
    </dgm:pt>
    <dgm:pt modelId="{EBDED06A-0704-42B9-95B8-FFBBE9BD3423}" type="parTrans" cxnId="{1FF3867F-F4DD-4A59-B635-CF1C71D52306}">
      <dgm:prSet/>
      <dgm:spPr/>
      <dgm:t>
        <a:bodyPr/>
        <a:lstStyle/>
        <a:p>
          <a:endParaRPr lang="en-US"/>
        </a:p>
      </dgm:t>
    </dgm:pt>
    <dgm:pt modelId="{C117081D-C613-4884-B7FD-BF7D25111A28}" type="sibTrans" cxnId="{1FF3867F-F4DD-4A59-B635-CF1C71D52306}">
      <dgm:prSet/>
      <dgm:spPr/>
      <dgm:t>
        <a:bodyPr/>
        <a:lstStyle/>
        <a:p>
          <a:endParaRPr lang="en-US"/>
        </a:p>
      </dgm:t>
    </dgm:pt>
    <dgm:pt modelId="{438A4063-95A4-45D6-B877-0528C9A01783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Completed after provisional acceptance to the program</a:t>
          </a:r>
        </a:p>
      </dgm:t>
    </dgm:pt>
    <dgm:pt modelId="{8C8BBCC4-371A-4F7A-AAF9-0146788A8C79}" type="parTrans" cxnId="{A9AE74D8-360C-4D56-8100-B1D64690AB54}">
      <dgm:prSet/>
      <dgm:spPr/>
      <dgm:t>
        <a:bodyPr/>
        <a:lstStyle/>
        <a:p>
          <a:endParaRPr lang="en-US"/>
        </a:p>
      </dgm:t>
    </dgm:pt>
    <dgm:pt modelId="{8B3CA12D-6A57-44A2-8843-D8A3AB16CF51}" type="sibTrans" cxnId="{A9AE74D8-360C-4D56-8100-B1D64690AB54}">
      <dgm:prSet/>
      <dgm:spPr/>
      <dgm:t>
        <a:bodyPr/>
        <a:lstStyle/>
        <a:p>
          <a:endParaRPr lang="en-US"/>
        </a:p>
      </dgm:t>
    </dgm:pt>
    <dgm:pt modelId="{F08AD2D0-CC02-4532-8D52-81E8D73A6085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Valid CPR card. This must be the “BLS” from the American Heart Association. </a:t>
          </a:r>
          <a:r>
            <a:rPr lang="en-US" b="1" dirty="0">
              <a:latin typeface="Calibri"/>
              <a:cs typeface="Calibri"/>
            </a:rPr>
            <a:t>Renews every 2 years</a:t>
          </a:r>
        </a:p>
      </dgm:t>
    </dgm:pt>
    <dgm:pt modelId="{1D455A9B-BD7F-4F21-BBEF-7FEF0007F30B}" type="parTrans" cxnId="{7BE41653-8EAC-412E-9CDD-4DF621E10F69}">
      <dgm:prSet/>
      <dgm:spPr/>
      <dgm:t>
        <a:bodyPr/>
        <a:lstStyle/>
        <a:p>
          <a:endParaRPr lang="en-US"/>
        </a:p>
      </dgm:t>
    </dgm:pt>
    <dgm:pt modelId="{16D52239-849A-4860-9FE5-A904CE5C998E}" type="sibTrans" cxnId="{7BE41653-8EAC-412E-9CDD-4DF621E10F69}">
      <dgm:prSet/>
      <dgm:spPr/>
      <dgm:t>
        <a:bodyPr/>
        <a:lstStyle/>
        <a:p>
          <a:endParaRPr lang="en-US"/>
        </a:p>
      </dgm:t>
    </dgm:pt>
    <dgm:pt modelId="{EC9A0A40-3D0E-436B-AEFC-87850051930C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Health clearance (completed after provisional acceptance)</a:t>
          </a:r>
        </a:p>
      </dgm:t>
    </dgm:pt>
    <dgm:pt modelId="{15295318-97B9-4A36-A1B9-5341880B8A1F}" type="parTrans" cxnId="{5BD5E09A-D383-4E49-B99A-2F08452DC983}">
      <dgm:prSet/>
      <dgm:spPr/>
      <dgm:t>
        <a:bodyPr/>
        <a:lstStyle/>
        <a:p>
          <a:endParaRPr lang="en-US"/>
        </a:p>
      </dgm:t>
    </dgm:pt>
    <dgm:pt modelId="{3C7F982A-09D2-4F3C-942E-164B8AED904D}" type="sibTrans" cxnId="{5BD5E09A-D383-4E49-B99A-2F08452DC983}">
      <dgm:prSet/>
      <dgm:spPr/>
      <dgm:t>
        <a:bodyPr/>
        <a:lstStyle/>
        <a:p>
          <a:endParaRPr lang="en-US"/>
        </a:p>
      </dgm:t>
    </dgm:pt>
    <dgm:pt modelId="{4C9BBFF1-ADA9-47D3-9B86-991DC8333ECD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Immunizations/flu shot and others as required by clinical facilities (subject to change)</a:t>
          </a:r>
        </a:p>
      </dgm:t>
    </dgm:pt>
    <dgm:pt modelId="{BEDFDCD4-B39C-49F9-A4B1-4A11475313CD}" type="parTrans" cxnId="{8C20E4AF-9A04-4E26-9E4F-F0E1968509DF}">
      <dgm:prSet/>
      <dgm:spPr/>
      <dgm:t>
        <a:bodyPr/>
        <a:lstStyle/>
        <a:p>
          <a:endParaRPr lang="en-US"/>
        </a:p>
      </dgm:t>
    </dgm:pt>
    <dgm:pt modelId="{43BB17EC-D278-4470-B7C6-5F0FA548F368}" type="sibTrans" cxnId="{8C20E4AF-9A04-4E26-9E4F-F0E1968509DF}">
      <dgm:prSet/>
      <dgm:spPr/>
      <dgm:t>
        <a:bodyPr/>
        <a:lstStyle/>
        <a:p>
          <a:endParaRPr lang="en-US"/>
        </a:p>
      </dgm:t>
    </dgm:pt>
    <dgm:pt modelId="{AEFFA207-2E7F-4963-BBA3-7C851739A209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High School Transcripts</a:t>
          </a:r>
        </a:p>
      </dgm:t>
    </dgm:pt>
    <dgm:pt modelId="{C27408B1-67F0-4692-8893-2DC87A1B6756}" type="parTrans" cxnId="{6CFD8233-5EE1-4A1E-AB0E-7FC01B84BC2A}">
      <dgm:prSet/>
      <dgm:spPr/>
    </dgm:pt>
    <dgm:pt modelId="{1954BCEC-29FC-4B12-9EA7-D8F85A8FE743}" type="sibTrans" cxnId="{6CFD8233-5EE1-4A1E-AB0E-7FC01B84BC2A}">
      <dgm:prSet/>
      <dgm:spPr/>
    </dgm:pt>
    <dgm:pt modelId="{5CBAE3F7-F868-4E98-99F5-42A064FDAB5C}" type="pres">
      <dgm:prSet presAssocID="{3AAA3DBC-B15E-4566-A022-1E06A6B9E5EE}" presName="Name0" presStyleCnt="0">
        <dgm:presLayoutVars>
          <dgm:dir/>
          <dgm:resizeHandles val="exact"/>
        </dgm:presLayoutVars>
      </dgm:prSet>
      <dgm:spPr/>
    </dgm:pt>
    <dgm:pt modelId="{B0099F77-0DBF-4E29-94E6-D6D8399ED89F}" type="pres">
      <dgm:prSet presAssocID="{4968AFCA-8603-4A76-BD46-4016073687DC}" presName="node" presStyleLbl="node1" presStyleIdx="0" presStyleCnt="6">
        <dgm:presLayoutVars>
          <dgm:bulletEnabled val="1"/>
        </dgm:presLayoutVars>
      </dgm:prSet>
      <dgm:spPr/>
    </dgm:pt>
    <dgm:pt modelId="{37190DC2-8763-441B-B173-0B76BA397368}" type="pres">
      <dgm:prSet presAssocID="{5CB29B70-9D0B-43A9-B9BA-DE03CA85BF7B}" presName="sibTrans" presStyleLbl="sibTrans1D1" presStyleIdx="0" presStyleCnt="5"/>
      <dgm:spPr/>
    </dgm:pt>
    <dgm:pt modelId="{3DE3B695-6EB9-4920-9416-9364F475E911}" type="pres">
      <dgm:prSet presAssocID="{5CB29B70-9D0B-43A9-B9BA-DE03CA85BF7B}" presName="connectorText" presStyleLbl="sibTrans1D1" presStyleIdx="0" presStyleCnt="5"/>
      <dgm:spPr/>
    </dgm:pt>
    <dgm:pt modelId="{4AEA6537-AC09-4B7D-A297-811E26BBF5BB}" type="pres">
      <dgm:prSet presAssocID="{77800D86-6D65-4951-8017-4152C6A51BC0}" presName="node" presStyleLbl="node1" presStyleIdx="1" presStyleCnt="6">
        <dgm:presLayoutVars>
          <dgm:bulletEnabled val="1"/>
        </dgm:presLayoutVars>
      </dgm:prSet>
      <dgm:spPr/>
    </dgm:pt>
    <dgm:pt modelId="{2AFE6A55-0685-4AF8-9407-2EC750E01224}" type="pres">
      <dgm:prSet presAssocID="{C117081D-C613-4884-B7FD-BF7D25111A28}" presName="sibTrans" presStyleLbl="sibTrans1D1" presStyleIdx="1" presStyleCnt="5"/>
      <dgm:spPr/>
    </dgm:pt>
    <dgm:pt modelId="{88AF7B0D-641A-4A9B-99D1-9EBD45EB1EDA}" type="pres">
      <dgm:prSet presAssocID="{C117081D-C613-4884-B7FD-BF7D25111A28}" presName="connectorText" presStyleLbl="sibTrans1D1" presStyleIdx="1" presStyleCnt="5"/>
      <dgm:spPr/>
    </dgm:pt>
    <dgm:pt modelId="{F7F2DE68-89A1-45F9-A845-744DEE379952}" type="pres">
      <dgm:prSet presAssocID="{F08AD2D0-CC02-4532-8D52-81E8D73A6085}" presName="node" presStyleLbl="node1" presStyleIdx="2" presStyleCnt="6">
        <dgm:presLayoutVars>
          <dgm:bulletEnabled val="1"/>
        </dgm:presLayoutVars>
      </dgm:prSet>
      <dgm:spPr/>
    </dgm:pt>
    <dgm:pt modelId="{EF76204F-1F32-4ED2-8C6E-D9FB868C3676}" type="pres">
      <dgm:prSet presAssocID="{16D52239-849A-4860-9FE5-A904CE5C998E}" presName="sibTrans" presStyleLbl="sibTrans1D1" presStyleIdx="2" presStyleCnt="5"/>
      <dgm:spPr/>
    </dgm:pt>
    <dgm:pt modelId="{3309F90B-1E44-4029-A751-3EF385A03C6F}" type="pres">
      <dgm:prSet presAssocID="{16D52239-849A-4860-9FE5-A904CE5C998E}" presName="connectorText" presStyleLbl="sibTrans1D1" presStyleIdx="2" presStyleCnt="5"/>
      <dgm:spPr/>
    </dgm:pt>
    <dgm:pt modelId="{1A9234AB-3CD8-4E60-9E7C-D7F009343A6D}" type="pres">
      <dgm:prSet presAssocID="{EC9A0A40-3D0E-436B-AEFC-87850051930C}" presName="node" presStyleLbl="node1" presStyleIdx="3" presStyleCnt="6">
        <dgm:presLayoutVars>
          <dgm:bulletEnabled val="1"/>
        </dgm:presLayoutVars>
      </dgm:prSet>
      <dgm:spPr/>
    </dgm:pt>
    <dgm:pt modelId="{1EFD8209-D982-45D5-AC11-91D515DBE054}" type="pres">
      <dgm:prSet presAssocID="{3C7F982A-09D2-4F3C-942E-164B8AED904D}" presName="sibTrans" presStyleLbl="sibTrans1D1" presStyleIdx="3" presStyleCnt="5"/>
      <dgm:spPr/>
    </dgm:pt>
    <dgm:pt modelId="{23A58679-F2B8-4F4A-9B19-5D7AC8B75ED7}" type="pres">
      <dgm:prSet presAssocID="{3C7F982A-09D2-4F3C-942E-164B8AED904D}" presName="connectorText" presStyleLbl="sibTrans1D1" presStyleIdx="3" presStyleCnt="5"/>
      <dgm:spPr/>
    </dgm:pt>
    <dgm:pt modelId="{EA485DA9-BB0B-45F4-82E8-2E910A2ED050}" type="pres">
      <dgm:prSet presAssocID="{4C9BBFF1-ADA9-47D3-9B86-991DC8333ECD}" presName="node" presStyleLbl="node1" presStyleIdx="4" presStyleCnt="6">
        <dgm:presLayoutVars>
          <dgm:bulletEnabled val="1"/>
        </dgm:presLayoutVars>
      </dgm:prSet>
      <dgm:spPr/>
    </dgm:pt>
    <dgm:pt modelId="{195E0645-F14A-42A9-BD9F-6D1FF0AC94DC}" type="pres">
      <dgm:prSet presAssocID="{43BB17EC-D278-4470-B7C6-5F0FA548F368}" presName="sibTrans" presStyleLbl="sibTrans1D1" presStyleIdx="4" presStyleCnt="5"/>
      <dgm:spPr/>
    </dgm:pt>
    <dgm:pt modelId="{07DA2AC9-0986-429F-AFD8-3DCFEE4E2903}" type="pres">
      <dgm:prSet presAssocID="{43BB17EC-D278-4470-B7C6-5F0FA548F368}" presName="connectorText" presStyleLbl="sibTrans1D1" presStyleIdx="4" presStyleCnt="5"/>
      <dgm:spPr/>
    </dgm:pt>
    <dgm:pt modelId="{C84BB4AF-3C8F-423B-8361-F8DB2953A6C2}" type="pres">
      <dgm:prSet presAssocID="{AEFFA207-2E7F-4963-BBA3-7C851739A209}" presName="node" presStyleLbl="node1" presStyleIdx="5" presStyleCnt="6">
        <dgm:presLayoutVars>
          <dgm:bulletEnabled val="1"/>
        </dgm:presLayoutVars>
      </dgm:prSet>
      <dgm:spPr/>
    </dgm:pt>
  </dgm:ptLst>
  <dgm:cxnLst>
    <dgm:cxn modelId="{E384E102-A089-482D-8005-720B6871AF88}" srcId="{4968AFCA-8603-4A76-BD46-4016073687DC}" destId="{9F840520-1DEB-45B5-8303-ED803E08C476}" srcOrd="0" destOrd="0" parTransId="{E8FBFD74-4FD0-487D-B1C9-D9144C6C6474}" sibTransId="{CEF76A49-342C-4DD3-ABD8-3E6D33345853}"/>
    <dgm:cxn modelId="{C8407D14-87AA-42D9-8BDC-EA7DD6613D7D}" type="presOf" srcId="{4C9BBFF1-ADA9-47D3-9B86-991DC8333ECD}" destId="{EA485DA9-BB0B-45F4-82E8-2E910A2ED050}" srcOrd="0" destOrd="0" presId="urn:microsoft.com/office/officeart/2016/7/layout/RepeatingBendingProcessNew"/>
    <dgm:cxn modelId="{6CFD8233-5EE1-4A1E-AB0E-7FC01B84BC2A}" srcId="{3AAA3DBC-B15E-4566-A022-1E06A6B9E5EE}" destId="{AEFFA207-2E7F-4963-BBA3-7C851739A209}" srcOrd="5" destOrd="0" parTransId="{C27408B1-67F0-4692-8893-2DC87A1B6756}" sibTransId="{1954BCEC-29FC-4B12-9EA7-D8F85A8FE743}"/>
    <dgm:cxn modelId="{A0491A64-705B-4508-8C18-CFF72B335B0C}" type="presOf" srcId="{3C7F982A-09D2-4F3C-942E-164B8AED904D}" destId="{23A58679-F2B8-4F4A-9B19-5D7AC8B75ED7}" srcOrd="1" destOrd="0" presId="urn:microsoft.com/office/officeart/2016/7/layout/RepeatingBendingProcessNew"/>
    <dgm:cxn modelId="{30849A64-D11B-42F2-8A56-EB6E878F4962}" type="presOf" srcId="{9F840520-1DEB-45B5-8303-ED803E08C476}" destId="{B0099F77-0DBF-4E29-94E6-D6D8399ED89F}" srcOrd="0" destOrd="1" presId="urn:microsoft.com/office/officeart/2016/7/layout/RepeatingBendingProcessNew"/>
    <dgm:cxn modelId="{0399C144-1064-4AC2-8998-5E78D78F1B43}" type="presOf" srcId="{5CB29B70-9D0B-43A9-B9BA-DE03CA85BF7B}" destId="{37190DC2-8763-441B-B173-0B76BA397368}" srcOrd="0" destOrd="0" presId="urn:microsoft.com/office/officeart/2016/7/layout/RepeatingBendingProcessNew"/>
    <dgm:cxn modelId="{7BE41653-8EAC-412E-9CDD-4DF621E10F69}" srcId="{3AAA3DBC-B15E-4566-A022-1E06A6B9E5EE}" destId="{F08AD2D0-CC02-4532-8D52-81E8D73A6085}" srcOrd="2" destOrd="0" parTransId="{1D455A9B-BD7F-4F21-BBEF-7FEF0007F30B}" sibTransId="{16D52239-849A-4860-9FE5-A904CE5C998E}"/>
    <dgm:cxn modelId="{1FF3867F-F4DD-4A59-B635-CF1C71D52306}" srcId="{3AAA3DBC-B15E-4566-A022-1E06A6B9E5EE}" destId="{77800D86-6D65-4951-8017-4152C6A51BC0}" srcOrd="1" destOrd="0" parTransId="{EBDED06A-0704-42B9-95B8-FFBBE9BD3423}" sibTransId="{C117081D-C613-4884-B7FD-BF7D25111A28}"/>
    <dgm:cxn modelId="{5BD5E09A-D383-4E49-B99A-2F08452DC983}" srcId="{3AAA3DBC-B15E-4566-A022-1E06A6B9E5EE}" destId="{EC9A0A40-3D0E-436B-AEFC-87850051930C}" srcOrd="3" destOrd="0" parTransId="{15295318-97B9-4A36-A1B9-5341880B8A1F}" sibTransId="{3C7F982A-09D2-4F3C-942E-164B8AED904D}"/>
    <dgm:cxn modelId="{183483A3-0433-47B1-95B2-37E129A285F1}" type="presOf" srcId="{AEFFA207-2E7F-4963-BBA3-7C851739A209}" destId="{C84BB4AF-3C8F-423B-8361-F8DB2953A6C2}" srcOrd="0" destOrd="0" presId="urn:microsoft.com/office/officeart/2016/7/layout/RepeatingBendingProcessNew"/>
    <dgm:cxn modelId="{696E28A8-B4FB-4EAF-8020-40CA3DE194D6}" type="presOf" srcId="{43BB17EC-D278-4470-B7C6-5F0FA548F368}" destId="{07DA2AC9-0986-429F-AFD8-3DCFEE4E2903}" srcOrd="1" destOrd="0" presId="urn:microsoft.com/office/officeart/2016/7/layout/RepeatingBendingProcessNew"/>
    <dgm:cxn modelId="{0F7B87A9-530F-4790-AFFA-93028A1C87F4}" type="presOf" srcId="{16D52239-849A-4860-9FE5-A904CE5C998E}" destId="{3309F90B-1E44-4029-A751-3EF385A03C6F}" srcOrd="1" destOrd="0" presId="urn:microsoft.com/office/officeart/2016/7/layout/RepeatingBendingProcessNew"/>
    <dgm:cxn modelId="{8C20E4AF-9A04-4E26-9E4F-F0E1968509DF}" srcId="{3AAA3DBC-B15E-4566-A022-1E06A6B9E5EE}" destId="{4C9BBFF1-ADA9-47D3-9B86-991DC8333ECD}" srcOrd="4" destOrd="0" parTransId="{BEDFDCD4-B39C-49F9-A4B1-4A11475313CD}" sibTransId="{43BB17EC-D278-4470-B7C6-5F0FA548F368}"/>
    <dgm:cxn modelId="{2D3609B1-914F-4C93-8AD8-A9C888A69527}" type="presOf" srcId="{C117081D-C613-4884-B7FD-BF7D25111A28}" destId="{2AFE6A55-0685-4AF8-9407-2EC750E01224}" srcOrd="0" destOrd="0" presId="urn:microsoft.com/office/officeart/2016/7/layout/RepeatingBendingProcessNew"/>
    <dgm:cxn modelId="{2F2D8FB3-E46A-4BF8-8361-084E7342818A}" type="presOf" srcId="{3C7F982A-09D2-4F3C-942E-164B8AED904D}" destId="{1EFD8209-D982-45D5-AC11-91D515DBE054}" srcOrd="0" destOrd="0" presId="urn:microsoft.com/office/officeart/2016/7/layout/RepeatingBendingProcessNew"/>
    <dgm:cxn modelId="{2D851BB4-0AE5-4126-BC5F-525735BBD4A3}" type="presOf" srcId="{16D52239-849A-4860-9FE5-A904CE5C998E}" destId="{EF76204F-1F32-4ED2-8C6E-D9FB868C3676}" srcOrd="0" destOrd="0" presId="urn:microsoft.com/office/officeart/2016/7/layout/RepeatingBendingProcessNew"/>
    <dgm:cxn modelId="{771C95B5-BD3C-495C-9934-D90D8FAE780B}" type="presOf" srcId="{43BB17EC-D278-4470-B7C6-5F0FA548F368}" destId="{195E0645-F14A-42A9-BD9F-6D1FF0AC94DC}" srcOrd="0" destOrd="0" presId="urn:microsoft.com/office/officeart/2016/7/layout/RepeatingBendingProcessNew"/>
    <dgm:cxn modelId="{81CEBCB6-9D46-456D-9E2F-26A58D9B7CC8}" type="presOf" srcId="{F08AD2D0-CC02-4532-8D52-81E8D73A6085}" destId="{F7F2DE68-89A1-45F9-A845-744DEE379952}" srcOrd="0" destOrd="0" presId="urn:microsoft.com/office/officeart/2016/7/layout/RepeatingBendingProcessNew"/>
    <dgm:cxn modelId="{506E20BB-7430-4989-BFB0-16C6A5BF8DBE}" type="presOf" srcId="{4968AFCA-8603-4A76-BD46-4016073687DC}" destId="{B0099F77-0DBF-4E29-94E6-D6D8399ED89F}" srcOrd="0" destOrd="0" presId="urn:microsoft.com/office/officeart/2016/7/layout/RepeatingBendingProcessNew"/>
    <dgm:cxn modelId="{C01EC1C9-A40A-40EF-8B53-0AB940224020}" type="presOf" srcId="{3AAA3DBC-B15E-4566-A022-1E06A6B9E5EE}" destId="{5CBAE3F7-F868-4E98-99F5-42A064FDAB5C}" srcOrd="0" destOrd="0" presId="urn:microsoft.com/office/officeart/2016/7/layout/RepeatingBendingProcessNew"/>
    <dgm:cxn modelId="{812F28D3-9EBF-4A0B-9F71-6499C722AA1F}" type="presOf" srcId="{C117081D-C613-4884-B7FD-BF7D25111A28}" destId="{88AF7B0D-641A-4A9B-99D1-9EBD45EB1EDA}" srcOrd="1" destOrd="0" presId="urn:microsoft.com/office/officeart/2016/7/layout/RepeatingBendingProcessNew"/>
    <dgm:cxn modelId="{A9AE74D8-360C-4D56-8100-B1D64690AB54}" srcId="{77800D86-6D65-4951-8017-4152C6A51BC0}" destId="{438A4063-95A4-45D6-B877-0528C9A01783}" srcOrd="0" destOrd="0" parTransId="{8C8BBCC4-371A-4F7A-AAF9-0146788A8C79}" sibTransId="{8B3CA12D-6A57-44A2-8843-D8A3AB16CF51}"/>
    <dgm:cxn modelId="{2C5697D9-90F5-448E-950E-258F37CAF7E9}" type="presOf" srcId="{77800D86-6D65-4951-8017-4152C6A51BC0}" destId="{4AEA6537-AC09-4B7D-A297-811E26BBF5BB}" srcOrd="0" destOrd="0" presId="urn:microsoft.com/office/officeart/2016/7/layout/RepeatingBendingProcessNew"/>
    <dgm:cxn modelId="{2F762BDC-4F89-42AC-B90A-BF2BBFE07C9F}" type="presOf" srcId="{EC9A0A40-3D0E-436B-AEFC-87850051930C}" destId="{1A9234AB-3CD8-4E60-9E7C-D7F009343A6D}" srcOrd="0" destOrd="0" presId="urn:microsoft.com/office/officeart/2016/7/layout/RepeatingBendingProcessNew"/>
    <dgm:cxn modelId="{07C935DC-E047-43CD-95C3-CCE1597E814D}" srcId="{3AAA3DBC-B15E-4566-A022-1E06A6B9E5EE}" destId="{4968AFCA-8603-4A76-BD46-4016073687DC}" srcOrd="0" destOrd="0" parTransId="{7B233507-BF8A-4BD2-B1B6-EFDC87C10355}" sibTransId="{5CB29B70-9D0B-43A9-B9BA-DE03CA85BF7B}"/>
    <dgm:cxn modelId="{F2C0A8DF-21F0-4222-8DE9-56E3CE3810F4}" type="presOf" srcId="{438A4063-95A4-45D6-B877-0528C9A01783}" destId="{4AEA6537-AC09-4B7D-A297-811E26BBF5BB}" srcOrd="0" destOrd="1" presId="urn:microsoft.com/office/officeart/2016/7/layout/RepeatingBendingProcessNew"/>
    <dgm:cxn modelId="{04B491E6-8CBF-419B-AC24-990994191C63}" type="presOf" srcId="{5CB29B70-9D0B-43A9-B9BA-DE03CA85BF7B}" destId="{3DE3B695-6EB9-4920-9416-9364F475E911}" srcOrd="1" destOrd="0" presId="urn:microsoft.com/office/officeart/2016/7/layout/RepeatingBendingProcessNew"/>
    <dgm:cxn modelId="{50BD9DE8-75F1-47FA-9BC3-D2271C5CEAF4}" type="presParOf" srcId="{5CBAE3F7-F868-4E98-99F5-42A064FDAB5C}" destId="{B0099F77-0DBF-4E29-94E6-D6D8399ED89F}" srcOrd="0" destOrd="0" presId="urn:microsoft.com/office/officeart/2016/7/layout/RepeatingBendingProcessNew"/>
    <dgm:cxn modelId="{9D47C456-58E9-49B8-AFCF-0190BBA5B777}" type="presParOf" srcId="{5CBAE3F7-F868-4E98-99F5-42A064FDAB5C}" destId="{37190DC2-8763-441B-B173-0B76BA397368}" srcOrd="1" destOrd="0" presId="urn:microsoft.com/office/officeart/2016/7/layout/RepeatingBendingProcessNew"/>
    <dgm:cxn modelId="{7F9D96C4-EEF5-4F20-A1C5-0D7976EAC35D}" type="presParOf" srcId="{37190DC2-8763-441B-B173-0B76BA397368}" destId="{3DE3B695-6EB9-4920-9416-9364F475E911}" srcOrd="0" destOrd="0" presId="urn:microsoft.com/office/officeart/2016/7/layout/RepeatingBendingProcessNew"/>
    <dgm:cxn modelId="{5267C692-25B0-4A65-A9F9-15281A4DE0CF}" type="presParOf" srcId="{5CBAE3F7-F868-4E98-99F5-42A064FDAB5C}" destId="{4AEA6537-AC09-4B7D-A297-811E26BBF5BB}" srcOrd="2" destOrd="0" presId="urn:microsoft.com/office/officeart/2016/7/layout/RepeatingBendingProcessNew"/>
    <dgm:cxn modelId="{48371E45-39FD-4010-8F25-D247FE710E5E}" type="presParOf" srcId="{5CBAE3F7-F868-4E98-99F5-42A064FDAB5C}" destId="{2AFE6A55-0685-4AF8-9407-2EC750E01224}" srcOrd="3" destOrd="0" presId="urn:microsoft.com/office/officeart/2016/7/layout/RepeatingBendingProcessNew"/>
    <dgm:cxn modelId="{8DCDCDED-D1BD-49D6-92AD-6822AD234C9F}" type="presParOf" srcId="{2AFE6A55-0685-4AF8-9407-2EC750E01224}" destId="{88AF7B0D-641A-4A9B-99D1-9EBD45EB1EDA}" srcOrd="0" destOrd="0" presId="urn:microsoft.com/office/officeart/2016/7/layout/RepeatingBendingProcessNew"/>
    <dgm:cxn modelId="{6FEF3463-789C-421D-B20A-78DB1E5F878F}" type="presParOf" srcId="{5CBAE3F7-F868-4E98-99F5-42A064FDAB5C}" destId="{F7F2DE68-89A1-45F9-A845-744DEE379952}" srcOrd="4" destOrd="0" presId="urn:microsoft.com/office/officeart/2016/7/layout/RepeatingBendingProcessNew"/>
    <dgm:cxn modelId="{F46B916D-04C4-4ED2-9858-73DC5375A15C}" type="presParOf" srcId="{5CBAE3F7-F868-4E98-99F5-42A064FDAB5C}" destId="{EF76204F-1F32-4ED2-8C6E-D9FB868C3676}" srcOrd="5" destOrd="0" presId="urn:microsoft.com/office/officeart/2016/7/layout/RepeatingBendingProcessNew"/>
    <dgm:cxn modelId="{7829AF27-1FE9-43CA-B9DF-5EABDF93F6D8}" type="presParOf" srcId="{EF76204F-1F32-4ED2-8C6E-D9FB868C3676}" destId="{3309F90B-1E44-4029-A751-3EF385A03C6F}" srcOrd="0" destOrd="0" presId="urn:microsoft.com/office/officeart/2016/7/layout/RepeatingBendingProcessNew"/>
    <dgm:cxn modelId="{04D5E986-A53E-4D74-B8F1-EC9A3835DCC2}" type="presParOf" srcId="{5CBAE3F7-F868-4E98-99F5-42A064FDAB5C}" destId="{1A9234AB-3CD8-4E60-9E7C-D7F009343A6D}" srcOrd="6" destOrd="0" presId="urn:microsoft.com/office/officeart/2016/7/layout/RepeatingBendingProcessNew"/>
    <dgm:cxn modelId="{D5934523-C975-4521-8077-42FFCD5E26D7}" type="presParOf" srcId="{5CBAE3F7-F868-4E98-99F5-42A064FDAB5C}" destId="{1EFD8209-D982-45D5-AC11-91D515DBE054}" srcOrd="7" destOrd="0" presId="urn:microsoft.com/office/officeart/2016/7/layout/RepeatingBendingProcessNew"/>
    <dgm:cxn modelId="{787BD1E6-D8B8-49DD-859D-09F90543E373}" type="presParOf" srcId="{1EFD8209-D982-45D5-AC11-91D515DBE054}" destId="{23A58679-F2B8-4F4A-9B19-5D7AC8B75ED7}" srcOrd="0" destOrd="0" presId="urn:microsoft.com/office/officeart/2016/7/layout/RepeatingBendingProcessNew"/>
    <dgm:cxn modelId="{F1E62EB0-5D05-4D54-9102-6D0E784E0650}" type="presParOf" srcId="{5CBAE3F7-F868-4E98-99F5-42A064FDAB5C}" destId="{EA485DA9-BB0B-45F4-82E8-2E910A2ED050}" srcOrd="8" destOrd="0" presId="urn:microsoft.com/office/officeart/2016/7/layout/RepeatingBendingProcessNew"/>
    <dgm:cxn modelId="{89FD3486-7A63-4338-8BDF-613E4C1A4248}" type="presParOf" srcId="{5CBAE3F7-F868-4E98-99F5-42A064FDAB5C}" destId="{195E0645-F14A-42A9-BD9F-6D1FF0AC94DC}" srcOrd="9" destOrd="0" presId="urn:microsoft.com/office/officeart/2016/7/layout/RepeatingBendingProcessNew"/>
    <dgm:cxn modelId="{26B7AF42-4F25-4A52-9118-DC448637DAA7}" type="presParOf" srcId="{195E0645-F14A-42A9-BD9F-6D1FF0AC94DC}" destId="{07DA2AC9-0986-429F-AFD8-3DCFEE4E2903}" srcOrd="0" destOrd="0" presId="urn:microsoft.com/office/officeart/2016/7/layout/RepeatingBendingProcessNew"/>
    <dgm:cxn modelId="{B898E6A8-E592-440C-B01B-DC1857A670F4}" type="presParOf" srcId="{5CBAE3F7-F868-4E98-99F5-42A064FDAB5C}" destId="{C84BB4AF-3C8F-423B-8361-F8DB2953A6C2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260EF0-5C23-4F44-8097-B3EACCC12EA6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endParaRPr lang="en-US"/>
        </a:p>
      </dgm:t>
    </dgm:pt>
    <dgm:pt modelId="{21FC9ED3-0AC8-4ADE-B20B-E2D3306575B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  <a:cs typeface="Calibri"/>
            </a:rPr>
            <a:t>Must have transportation to and from class and clinical site</a:t>
          </a:r>
        </a:p>
      </dgm:t>
    </dgm:pt>
    <dgm:pt modelId="{6822FD65-C286-4AA4-BEF3-FF1A90E8BB22}" type="parTrans" cxnId="{F90BD40C-0FA4-4D7D-8B2F-E104B0343F99}">
      <dgm:prSet/>
      <dgm:spPr/>
      <dgm:t>
        <a:bodyPr/>
        <a:lstStyle/>
        <a:p>
          <a:endParaRPr lang="en-US"/>
        </a:p>
      </dgm:t>
    </dgm:pt>
    <dgm:pt modelId="{96D73623-0F7A-4333-A0F5-9FE124D01012}" type="sibTrans" cxnId="{F90BD40C-0FA4-4D7D-8B2F-E104B0343F99}">
      <dgm:prSet/>
      <dgm:spPr/>
      <dgm:t>
        <a:bodyPr/>
        <a:lstStyle/>
        <a:p>
          <a:endParaRPr lang="en-US"/>
        </a:p>
      </dgm:t>
    </dgm:pt>
    <dgm:pt modelId="{366303F7-45F4-4385-B246-0F0CFE6995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  <a:cs typeface="Calibri"/>
            </a:rPr>
            <a:t>Must enroll in and pass all three courses </a:t>
          </a:r>
        </a:p>
      </dgm:t>
    </dgm:pt>
    <dgm:pt modelId="{8FF90A7D-1EFB-4B39-8838-C99C907FC6AB}" type="parTrans" cxnId="{DF94DDF4-37FB-4874-A3D1-A89EA6EC0AA5}">
      <dgm:prSet/>
      <dgm:spPr/>
      <dgm:t>
        <a:bodyPr/>
        <a:lstStyle/>
        <a:p>
          <a:endParaRPr lang="en-US"/>
        </a:p>
      </dgm:t>
    </dgm:pt>
    <dgm:pt modelId="{5DD7C512-9EB0-4E25-8CE4-E351A19BF2FE}" type="sibTrans" cxnId="{DF94DDF4-37FB-4874-A3D1-A89EA6EC0AA5}">
      <dgm:prSet/>
      <dgm:spPr/>
      <dgm:t>
        <a:bodyPr/>
        <a:lstStyle/>
        <a:p>
          <a:endParaRPr lang="en-US"/>
        </a:p>
      </dgm:t>
    </dgm:pt>
    <dgm:pt modelId="{DD2D7E08-9A23-4E14-998B-AE7C7792D787}" type="pres">
      <dgm:prSet presAssocID="{75260EF0-5C23-4F44-8097-B3EACCC12EA6}" presName="root" presStyleCnt="0">
        <dgm:presLayoutVars>
          <dgm:dir/>
          <dgm:resizeHandles val="exact"/>
        </dgm:presLayoutVars>
      </dgm:prSet>
      <dgm:spPr/>
    </dgm:pt>
    <dgm:pt modelId="{5799860E-EED6-4642-A44F-BD5186AF0DF9}" type="pres">
      <dgm:prSet presAssocID="{21FC9ED3-0AC8-4ADE-B20B-E2D3306575BA}" presName="compNode" presStyleCnt="0"/>
      <dgm:spPr/>
    </dgm:pt>
    <dgm:pt modelId="{01A14DD1-EE7B-4844-B1DC-7B419DEC28A6}" type="pres">
      <dgm:prSet presAssocID="{21FC9ED3-0AC8-4ADE-B20B-E2D3306575B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9FB356B8-8656-4DC8-9AC2-DB950E1AF01A}" type="pres">
      <dgm:prSet presAssocID="{21FC9ED3-0AC8-4ADE-B20B-E2D3306575BA}" presName="spaceRect" presStyleCnt="0"/>
      <dgm:spPr/>
    </dgm:pt>
    <dgm:pt modelId="{CC9488DD-4379-440C-950C-A899232F108E}" type="pres">
      <dgm:prSet presAssocID="{21FC9ED3-0AC8-4ADE-B20B-E2D3306575BA}" presName="textRect" presStyleLbl="revTx" presStyleIdx="0" presStyleCnt="2">
        <dgm:presLayoutVars>
          <dgm:chMax val="1"/>
          <dgm:chPref val="1"/>
        </dgm:presLayoutVars>
      </dgm:prSet>
      <dgm:spPr/>
    </dgm:pt>
    <dgm:pt modelId="{4DE879CA-4F3A-4DCE-B594-56C42E52217D}" type="pres">
      <dgm:prSet presAssocID="{96D73623-0F7A-4333-A0F5-9FE124D01012}" presName="sibTrans" presStyleCnt="0"/>
      <dgm:spPr/>
    </dgm:pt>
    <dgm:pt modelId="{E9F139E4-105B-4866-9562-AC6C760E2CC1}" type="pres">
      <dgm:prSet presAssocID="{366303F7-45F4-4385-B246-0F0CFE699512}" presName="compNode" presStyleCnt="0"/>
      <dgm:spPr/>
    </dgm:pt>
    <dgm:pt modelId="{CE5B64D6-DBF5-49A5-8056-84DE74BF7B5A}" type="pres">
      <dgm:prSet presAssocID="{366303F7-45F4-4385-B246-0F0CFE69951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2BEF9FD-5E16-407B-9D96-179CF49DF457}" type="pres">
      <dgm:prSet presAssocID="{366303F7-45F4-4385-B246-0F0CFE699512}" presName="spaceRect" presStyleCnt="0"/>
      <dgm:spPr/>
    </dgm:pt>
    <dgm:pt modelId="{4B1D8D49-17EA-4232-BA5F-3E90252B5C1C}" type="pres">
      <dgm:prSet presAssocID="{366303F7-45F4-4385-B246-0F0CFE69951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5F7FC01-329C-4A1B-9DF3-FEE8E3E4CFD0}" type="presOf" srcId="{366303F7-45F4-4385-B246-0F0CFE699512}" destId="{4B1D8D49-17EA-4232-BA5F-3E90252B5C1C}" srcOrd="0" destOrd="0" presId="urn:microsoft.com/office/officeart/2018/2/layout/IconLabelList"/>
    <dgm:cxn modelId="{F90BD40C-0FA4-4D7D-8B2F-E104B0343F99}" srcId="{75260EF0-5C23-4F44-8097-B3EACCC12EA6}" destId="{21FC9ED3-0AC8-4ADE-B20B-E2D3306575BA}" srcOrd="0" destOrd="0" parTransId="{6822FD65-C286-4AA4-BEF3-FF1A90E8BB22}" sibTransId="{96D73623-0F7A-4333-A0F5-9FE124D01012}"/>
    <dgm:cxn modelId="{8CAB8536-B0B1-450F-B4EB-3DD6866A506E}" type="presOf" srcId="{75260EF0-5C23-4F44-8097-B3EACCC12EA6}" destId="{DD2D7E08-9A23-4E14-998B-AE7C7792D787}" srcOrd="0" destOrd="0" presId="urn:microsoft.com/office/officeart/2018/2/layout/IconLabelList"/>
    <dgm:cxn modelId="{55151654-BF84-411C-BDE9-E4BB2A42E0BB}" type="presOf" srcId="{21FC9ED3-0AC8-4ADE-B20B-E2D3306575BA}" destId="{CC9488DD-4379-440C-950C-A899232F108E}" srcOrd="0" destOrd="0" presId="urn:microsoft.com/office/officeart/2018/2/layout/IconLabelList"/>
    <dgm:cxn modelId="{DF94DDF4-37FB-4874-A3D1-A89EA6EC0AA5}" srcId="{75260EF0-5C23-4F44-8097-B3EACCC12EA6}" destId="{366303F7-45F4-4385-B246-0F0CFE699512}" srcOrd="1" destOrd="0" parTransId="{8FF90A7D-1EFB-4B39-8838-C99C907FC6AB}" sibTransId="{5DD7C512-9EB0-4E25-8CE4-E351A19BF2FE}"/>
    <dgm:cxn modelId="{E5733ABB-4DA6-4D0E-8F0F-89C64FE8CD91}" type="presParOf" srcId="{DD2D7E08-9A23-4E14-998B-AE7C7792D787}" destId="{5799860E-EED6-4642-A44F-BD5186AF0DF9}" srcOrd="0" destOrd="0" presId="urn:microsoft.com/office/officeart/2018/2/layout/IconLabelList"/>
    <dgm:cxn modelId="{0B36E749-6EF3-4540-845D-A333360ACEE3}" type="presParOf" srcId="{5799860E-EED6-4642-A44F-BD5186AF0DF9}" destId="{01A14DD1-EE7B-4844-B1DC-7B419DEC28A6}" srcOrd="0" destOrd="0" presId="urn:microsoft.com/office/officeart/2018/2/layout/IconLabelList"/>
    <dgm:cxn modelId="{B7878DE3-F69E-4F67-96E0-105E326E07EE}" type="presParOf" srcId="{5799860E-EED6-4642-A44F-BD5186AF0DF9}" destId="{9FB356B8-8656-4DC8-9AC2-DB950E1AF01A}" srcOrd="1" destOrd="0" presId="urn:microsoft.com/office/officeart/2018/2/layout/IconLabelList"/>
    <dgm:cxn modelId="{5785959A-8B5D-44A2-AA70-1CAF601FC54F}" type="presParOf" srcId="{5799860E-EED6-4642-A44F-BD5186AF0DF9}" destId="{CC9488DD-4379-440C-950C-A899232F108E}" srcOrd="2" destOrd="0" presId="urn:microsoft.com/office/officeart/2018/2/layout/IconLabelList"/>
    <dgm:cxn modelId="{59721D3B-7981-4515-9AE2-41F68A5D915A}" type="presParOf" srcId="{DD2D7E08-9A23-4E14-998B-AE7C7792D787}" destId="{4DE879CA-4F3A-4DCE-B594-56C42E52217D}" srcOrd="1" destOrd="0" presId="urn:microsoft.com/office/officeart/2018/2/layout/IconLabelList"/>
    <dgm:cxn modelId="{9EA58732-F3FF-4C92-B398-02DDC30B1A64}" type="presParOf" srcId="{DD2D7E08-9A23-4E14-998B-AE7C7792D787}" destId="{E9F139E4-105B-4866-9562-AC6C760E2CC1}" srcOrd="2" destOrd="0" presId="urn:microsoft.com/office/officeart/2018/2/layout/IconLabelList"/>
    <dgm:cxn modelId="{05A4F1D2-47CE-40BA-A67D-EBEAA93EF3AE}" type="presParOf" srcId="{E9F139E4-105B-4866-9562-AC6C760E2CC1}" destId="{CE5B64D6-DBF5-49A5-8056-84DE74BF7B5A}" srcOrd="0" destOrd="0" presId="urn:microsoft.com/office/officeart/2018/2/layout/IconLabelList"/>
    <dgm:cxn modelId="{FFC09FAD-0EAD-468B-BF83-C6485A6F03CE}" type="presParOf" srcId="{E9F139E4-105B-4866-9562-AC6C760E2CC1}" destId="{B2BEF9FD-5E16-407B-9D96-179CF49DF457}" srcOrd="1" destOrd="0" presId="urn:microsoft.com/office/officeart/2018/2/layout/IconLabelList"/>
    <dgm:cxn modelId="{33F29704-760D-4408-B5CB-3943D441AC77}" type="presParOf" srcId="{E9F139E4-105B-4866-9562-AC6C760E2CC1}" destId="{4B1D8D49-17EA-4232-BA5F-3E90252B5C1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55C66F-0B0D-41FC-B60B-85BC0389E71A}" type="doc">
      <dgm:prSet loTypeId="urn:microsoft.com/office/officeart/2008/layout/LinedList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34DC1C1D-8130-4DE6-B727-2E1CE3C0D242}">
      <dgm:prSet/>
      <dgm:spPr/>
      <dgm:t>
        <a:bodyPr/>
        <a:lstStyle/>
        <a:p>
          <a:pPr rtl="0"/>
          <a:r>
            <a:rPr lang="en-US" b="1" err="1">
              <a:latin typeface="Calibri"/>
              <a:cs typeface="Calibri"/>
            </a:rPr>
            <a:t>Phleb</a:t>
          </a:r>
          <a:r>
            <a:rPr lang="en-US" b="1">
              <a:latin typeface="Calibri"/>
              <a:cs typeface="Calibri"/>
            </a:rPr>
            <a:t> 600 Theory (Mondays)</a:t>
          </a:r>
        </a:p>
      </dgm:t>
    </dgm:pt>
    <dgm:pt modelId="{C6A9DA33-0D41-40D7-A666-149E0E64AE3A}" type="parTrans" cxnId="{A0CA7A48-2CCF-435B-B96E-E382E0C5AE51}">
      <dgm:prSet/>
      <dgm:spPr/>
      <dgm:t>
        <a:bodyPr/>
        <a:lstStyle/>
        <a:p>
          <a:endParaRPr lang="en-US"/>
        </a:p>
      </dgm:t>
    </dgm:pt>
    <dgm:pt modelId="{680C1A85-D3C2-4420-8C9A-597B03690303}" type="sibTrans" cxnId="{A0CA7A48-2CCF-435B-B96E-E382E0C5AE51}">
      <dgm:prSet/>
      <dgm:spPr/>
      <dgm:t>
        <a:bodyPr/>
        <a:lstStyle/>
        <a:p>
          <a:endParaRPr lang="en-US"/>
        </a:p>
      </dgm:t>
    </dgm:pt>
    <dgm:pt modelId="{EFA994AA-973D-43A9-B6D9-991B2BA04A52}">
      <dgm:prSet/>
      <dgm:spPr/>
      <dgm:t>
        <a:bodyPr/>
        <a:lstStyle/>
        <a:p>
          <a:pPr rtl="0"/>
          <a:r>
            <a:rPr lang="en-US" b="1" err="1">
              <a:latin typeface="Calibri"/>
              <a:cs typeface="Calibri"/>
            </a:rPr>
            <a:t>Phleb</a:t>
          </a:r>
          <a:r>
            <a:rPr lang="en-US" b="1">
              <a:latin typeface="Calibri"/>
              <a:cs typeface="Calibri"/>
            </a:rPr>
            <a:t> 605 Skills Lab Practice </a:t>
          </a:r>
        </a:p>
      </dgm:t>
    </dgm:pt>
    <dgm:pt modelId="{1448F2AC-8522-4A99-8721-7BFB7ED0A24D}" type="parTrans" cxnId="{55F53E95-0ACA-49D1-A7DB-32AEF769C70F}">
      <dgm:prSet/>
      <dgm:spPr/>
      <dgm:t>
        <a:bodyPr/>
        <a:lstStyle/>
        <a:p>
          <a:endParaRPr lang="en-US"/>
        </a:p>
      </dgm:t>
    </dgm:pt>
    <dgm:pt modelId="{B54029A6-6DC4-4799-9A84-6C1301A6562C}" type="sibTrans" cxnId="{55F53E95-0ACA-49D1-A7DB-32AEF769C70F}">
      <dgm:prSet/>
      <dgm:spPr/>
      <dgm:t>
        <a:bodyPr/>
        <a:lstStyle/>
        <a:p>
          <a:endParaRPr lang="en-US"/>
        </a:p>
      </dgm:t>
    </dgm:pt>
    <dgm:pt modelId="{5F1F6AD6-8626-420A-8DA5-665E269E78E2}">
      <dgm:prSet/>
      <dgm:spPr/>
      <dgm:t>
        <a:bodyPr/>
        <a:lstStyle/>
        <a:p>
          <a:pPr rtl="0"/>
          <a:r>
            <a:rPr lang="en-US" b="1" err="1">
              <a:latin typeface="Calibri"/>
              <a:cs typeface="Calibri"/>
            </a:rPr>
            <a:t>Phleb</a:t>
          </a:r>
          <a:r>
            <a:rPr lang="en-US" b="1">
              <a:latin typeface="Calibri"/>
              <a:cs typeface="Calibri"/>
            </a:rPr>
            <a:t> 600L Clinical (2x per week)</a:t>
          </a:r>
        </a:p>
      </dgm:t>
    </dgm:pt>
    <dgm:pt modelId="{6CB0F769-5C3A-4892-905D-A64ACFCBB889}" type="parTrans" cxnId="{6E38F346-8D90-4B4E-BE09-568808F8AE9F}">
      <dgm:prSet/>
      <dgm:spPr/>
      <dgm:t>
        <a:bodyPr/>
        <a:lstStyle/>
        <a:p>
          <a:endParaRPr lang="en-US"/>
        </a:p>
      </dgm:t>
    </dgm:pt>
    <dgm:pt modelId="{C1AF1784-A543-4B87-BEAC-48C1A91F1272}" type="sibTrans" cxnId="{6E38F346-8D90-4B4E-BE09-568808F8AE9F}">
      <dgm:prSet/>
      <dgm:spPr/>
      <dgm:t>
        <a:bodyPr/>
        <a:lstStyle/>
        <a:p>
          <a:endParaRPr lang="en-US"/>
        </a:p>
      </dgm:t>
    </dgm:pt>
    <dgm:pt modelId="{9825C7E0-3E2F-4905-B7B1-17A9BAF24EAD}" type="pres">
      <dgm:prSet presAssocID="{2D55C66F-0B0D-41FC-B60B-85BC0389E71A}" presName="vert0" presStyleCnt="0">
        <dgm:presLayoutVars>
          <dgm:dir/>
          <dgm:animOne val="branch"/>
          <dgm:animLvl val="lvl"/>
        </dgm:presLayoutVars>
      </dgm:prSet>
      <dgm:spPr/>
    </dgm:pt>
    <dgm:pt modelId="{0B8AA148-7F05-4F55-B7FC-38CCA39EF163}" type="pres">
      <dgm:prSet presAssocID="{34DC1C1D-8130-4DE6-B727-2E1CE3C0D242}" presName="thickLine" presStyleLbl="alignNode1" presStyleIdx="0" presStyleCnt="3"/>
      <dgm:spPr/>
    </dgm:pt>
    <dgm:pt modelId="{0D4DBEAF-2C08-4D0D-8845-D3C2F3D1AE67}" type="pres">
      <dgm:prSet presAssocID="{34DC1C1D-8130-4DE6-B727-2E1CE3C0D242}" presName="horz1" presStyleCnt="0"/>
      <dgm:spPr/>
    </dgm:pt>
    <dgm:pt modelId="{C2985BA0-20BE-4256-9069-CE8C590029AC}" type="pres">
      <dgm:prSet presAssocID="{34DC1C1D-8130-4DE6-B727-2E1CE3C0D242}" presName="tx1" presStyleLbl="revTx" presStyleIdx="0" presStyleCnt="3"/>
      <dgm:spPr/>
    </dgm:pt>
    <dgm:pt modelId="{A0D2A8C7-A898-427A-B304-0850466067FF}" type="pres">
      <dgm:prSet presAssocID="{34DC1C1D-8130-4DE6-B727-2E1CE3C0D242}" presName="vert1" presStyleCnt="0"/>
      <dgm:spPr/>
    </dgm:pt>
    <dgm:pt modelId="{7412B568-1F93-4F24-9E7F-5654C0F4D8D9}" type="pres">
      <dgm:prSet presAssocID="{5F1F6AD6-8626-420A-8DA5-665E269E78E2}" presName="thickLine" presStyleLbl="alignNode1" presStyleIdx="1" presStyleCnt="3"/>
      <dgm:spPr/>
    </dgm:pt>
    <dgm:pt modelId="{74F41722-1B26-449D-9604-C004CEEC4718}" type="pres">
      <dgm:prSet presAssocID="{5F1F6AD6-8626-420A-8DA5-665E269E78E2}" presName="horz1" presStyleCnt="0"/>
      <dgm:spPr/>
    </dgm:pt>
    <dgm:pt modelId="{EBC22356-E1D9-4288-8F94-5C00CC6AB60C}" type="pres">
      <dgm:prSet presAssocID="{5F1F6AD6-8626-420A-8DA5-665E269E78E2}" presName="tx1" presStyleLbl="revTx" presStyleIdx="1" presStyleCnt="3"/>
      <dgm:spPr/>
    </dgm:pt>
    <dgm:pt modelId="{C860389C-3694-4CA4-8A8B-09DF8D04C9D4}" type="pres">
      <dgm:prSet presAssocID="{5F1F6AD6-8626-420A-8DA5-665E269E78E2}" presName="vert1" presStyleCnt="0"/>
      <dgm:spPr/>
    </dgm:pt>
    <dgm:pt modelId="{C04E336E-956A-4253-8EA6-B9DAC405E675}" type="pres">
      <dgm:prSet presAssocID="{EFA994AA-973D-43A9-B6D9-991B2BA04A52}" presName="thickLine" presStyleLbl="alignNode1" presStyleIdx="2" presStyleCnt="3"/>
      <dgm:spPr/>
    </dgm:pt>
    <dgm:pt modelId="{1B5A18E1-2AD9-412A-8110-C615874EC340}" type="pres">
      <dgm:prSet presAssocID="{EFA994AA-973D-43A9-B6D9-991B2BA04A52}" presName="horz1" presStyleCnt="0"/>
      <dgm:spPr/>
    </dgm:pt>
    <dgm:pt modelId="{B873EA5B-07E0-45D3-AF74-04CDD938E8E7}" type="pres">
      <dgm:prSet presAssocID="{EFA994AA-973D-43A9-B6D9-991B2BA04A52}" presName="tx1" presStyleLbl="revTx" presStyleIdx="2" presStyleCnt="3"/>
      <dgm:spPr/>
    </dgm:pt>
    <dgm:pt modelId="{E40EE535-1B99-4159-834E-53B4D515854B}" type="pres">
      <dgm:prSet presAssocID="{EFA994AA-973D-43A9-B6D9-991B2BA04A52}" presName="vert1" presStyleCnt="0"/>
      <dgm:spPr/>
    </dgm:pt>
  </dgm:ptLst>
  <dgm:cxnLst>
    <dgm:cxn modelId="{C198D50C-790F-41F1-BFE0-35AECD093ACC}" type="presOf" srcId="{2D55C66F-0B0D-41FC-B60B-85BC0389E71A}" destId="{9825C7E0-3E2F-4905-B7B1-17A9BAF24EAD}" srcOrd="0" destOrd="0" presId="urn:microsoft.com/office/officeart/2008/layout/LinedList"/>
    <dgm:cxn modelId="{3BBE175B-21E4-4D46-91E8-AC851F358A43}" type="presOf" srcId="{EFA994AA-973D-43A9-B6D9-991B2BA04A52}" destId="{B873EA5B-07E0-45D3-AF74-04CDD938E8E7}" srcOrd="0" destOrd="0" presId="urn:microsoft.com/office/officeart/2008/layout/LinedList"/>
    <dgm:cxn modelId="{6E38F346-8D90-4B4E-BE09-568808F8AE9F}" srcId="{2D55C66F-0B0D-41FC-B60B-85BC0389E71A}" destId="{5F1F6AD6-8626-420A-8DA5-665E269E78E2}" srcOrd="1" destOrd="0" parTransId="{6CB0F769-5C3A-4892-905D-A64ACFCBB889}" sibTransId="{C1AF1784-A543-4B87-BEAC-48C1A91F1272}"/>
    <dgm:cxn modelId="{A0CA7A48-2CCF-435B-B96E-E382E0C5AE51}" srcId="{2D55C66F-0B0D-41FC-B60B-85BC0389E71A}" destId="{34DC1C1D-8130-4DE6-B727-2E1CE3C0D242}" srcOrd="0" destOrd="0" parTransId="{C6A9DA33-0D41-40D7-A666-149E0E64AE3A}" sibTransId="{680C1A85-D3C2-4420-8C9A-597B03690303}"/>
    <dgm:cxn modelId="{562B6C4C-EAFE-4E78-8F9F-A7DD0DDAC1A3}" type="presOf" srcId="{34DC1C1D-8130-4DE6-B727-2E1CE3C0D242}" destId="{C2985BA0-20BE-4256-9069-CE8C590029AC}" srcOrd="0" destOrd="0" presId="urn:microsoft.com/office/officeart/2008/layout/LinedList"/>
    <dgm:cxn modelId="{55F53E95-0ACA-49D1-A7DB-32AEF769C70F}" srcId="{2D55C66F-0B0D-41FC-B60B-85BC0389E71A}" destId="{EFA994AA-973D-43A9-B6D9-991B2BA04A52}" srcOrd="2" destOrd="0" parTransId="{1448F2AC-8522-4A99-8721-7BFB7ED0A24D}" sibTransId="{B54029A6-6DC4-4799-9A84-6C1301A6562C}"/>
    <dgm:cxn modelId="{676AF9D8-1D8B-460C-98BC-5CCC80175412}" type="presOf" srcId="{5F1F6AD6-8626-420A-8DA5-665E269E78E2}" destId="{EBC22356-E1D9-4288-8F94-5C00CC6AB60C}" srcOrd="0" destOrd="0" presId="urn:microsoft.com/office/officeart/2008/layout/LinedList"/>
    <dgm:cxn modelId="{716DB0ED-1DA5-4435-89CD-E331C0BEFA8A}" type="presParOf" srcId="{9825C7E0-3E2F-4905-B7B1-17A9BAF24EAD}" destId="{0B8AA148-7F05-4F55-B7FC-38CCA39EF163}" srcOrd="0" destOrd="0" presId="urn:microsoft.com/office/officeart/2008/layout/LinedList"/>
    <dgm:cxn modelId="{69769396-2724-4F82-B6A2-76066D7AD3AA}" type="presParOf" srcId="{9825C7E0-3E2F-4905-B7B1-17A9BAF24EAD}" destId="{0D4DBEAF-2C08-4D0D-8845-D3C2F3D1AE67}" srcOrd="1" destOrd="0" presId="urn:microsoft.com/office/officeart/2008/layout/LinedList"/>
    <dgm:cxn modelId="{84098D54-A442-4BC6-8E29-F236771F759D}" type="presParOf" srcId="{0D4DBEAF-2C08-4D0D-8845-D3C2F3D1AE67}" destId="{C2985BA0-20BE-4256-9069-CE8C590029AC}" srcOrd="0" destOrd="0" presId="urn:microsoft.com/office/officeart/2008/layout/LinedList"/>
    <dgm:cxn modelId="{5C0A564F-FE20-49E9-9B80-CA9E95260EF6}" type="presParOf" srcId="{0D4DBEAF-2C08-4D0D-8845-D3C2F3D1AE67}" destId="{A0D2A8C7-A898-427A-B304-0850466067FF}" srcOrd="1" destOrd="0" presId="urn:microsoft.com/office/officeart/2008/layout/LinedList"/>
    <dgm:cxn modelId="{2DC89132-232A-49E5-9CA2-0DC1521D59F6}" type="presParOf" srcId="{9825C7E0-3E2F-4905-B7B1-17A9BAF24EAD}" destId="{7412B568-1F93-4F24-9E7F-5654C0F4D8D9}" srcOrd="2" destOrd="0" presId="urn:microsoft.com/office/officeart/2008/layout/LinedList"/>
    <dgm:cxn modelId="{EF0AEB4F-5E58-42A5-B100-A2CD5F82326F}" type="presParOf" srcId="{9825C7E0-3E2F-4905-B7B1-17A9BAF24EAD}" destId="{74F41722-1B26-449D-9604-C004CEEC4718}" srcOrd="3" destOrd="0" presId="urn:microsoft.com/office/officeart/2008/layout/LinedList"/>
    <dgm:cxn modelId="{AE91BE55-2D1D-4D8D-9E5B-A753C9CFCCE8}" type="presParOf" srcId="{74F41722-1B26-449D-9604-C004CEEC4718}" destId="{EBC22356-E1D9-4288-8F94-5C00CC6AB60C}" srcOrd="0" destOrd="0" presId="urn:microsoft.com/office/officeart/2008/layout/LinedList"/>
    <dgm:cxn modelId="{34684E11-8486-4E10-8878-EEBF10FA0A7D}" type="presParOf" srcId="{74F41722-1B26-449D-9604-C004CEEC4718}" destId="{C860389C-3694-4CA4-8A8B-09DF8D04C9D4}" srcOrd="1" destOrd="0" presId="urn:microsoft.com/office/officeart/2008/layout/LinedList"/>
    <dgm:cxn modelId="{743194DC-3C75-468E-ADD8-D798B2DA5EC8}" type="presParOf" srcId="{9825C7E0-3E2F-4905-B7B1-17A9BAF24EAD}" destId="{C04E336E-956A-4253-8EA6-B9DAC405E675}" srcOrd="4" destOrd="0" presId="urn:microsoft.com/office/officeart/2008/layout/LinedList"/>
    <dgm:cxn modelId="{CA1325F3-38C6-42F4-9D4B-C7315F79B3D4}" type="presParOf" srcId="{9825C7E0-3E2F-4905-B7B1-17A9BAF24EAD}" destId="{1B5A18E1-2AD9-412A-8110-C615874EC340}" srcOrd="5" destOrd="0" presId="urn:microsoft.com/office/officeart/2008/layout/LinedList"/>
    <dgm:cxn modelId="{42FC4F95-02C6-4D75-AF95-5FAE8599EA43}" type="presParOf" srcId="{1B5A18E1-2AD9-412A-8110-C615874EC340}" destId="{B873EA5B-07E0-45D3-AF74-04CDD938E8E7}" srcOrd="0" destOrd="0" presId="urn:microsoft.com/office/officeart/2008/layout/LinedList"/>
    <dgm:cxn modelId="{A0973D54-CA3C-40DE-A8AD-C4595896B16D}" type="presParOf" srcId="{1B5A18E1-2AD9-412A-8110-C615874EC340}" destId="{E40EE535-1B99-4159-834E-53B4D515854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305DE0-6848-42EE-852C-65378D7D752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0_3" csCatId="mainScheme" phldr="1"/>
      <dgm:spPr/>
      <dgm:t>
        <a:bodyPr/>
        <a:lstStyle/>
        <a:p>
          <a:endParaRPr lang="en-US"/>
        </a:p>
      </dgm:t>
    </dgm:pt>
    <dgm:pt modelId="{AF30F444-7A76-40C5-8113-4BBEF6F766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Submit an application of admission to </a:t>
          </a:r>
          <a:r>
            <a:rPr lang="en-US" dirty="0">
              <a:latin typeface="Calibri Light" panose="020F0302020204030204"/>
            </a:rPr>
            <a:t>Chaffey</a:t>
          </a:r>
          <a:r>
            <a:rPr lang="en-US" dirty="0"/>
            <a:t> </a:t>
          </a:r>
          <a:r>
            <a:rPr lang="en-US" dirty="0">
              <a:latin typeface="Calibri Light" panose="020F0302020204030204"/>
            </a:rPr>
            <a:t>College </a:t>
          </a:r>
          <a:r>
            <a:rPr lang="en-US" dirty="0"/>
            <a:t>if you are not a current student at </a:t>
          </a:r>
          <a:r>
            <a:rPr lang="en-US" b="1" dirty="0">
              <a:hlinkClick xmlns:r="http://schemas.openxmlformats.org/officeDocument/2006/relationships" r:id="rId1"/>
            </a:rPr>
            <a:t>www.chaffey.edu</a:t>
          </a:r>
          <a:r>
            <a:rPr lang="en-US" dirty="0"/>
            <a:t>, then click</a:t>
          </a:r>
          <a:r>
            <a:rPr lang="en-US" dirty="0">
              <a:latin typeface="Calibri Light" panose="020F0302020204030204"/>
            </a:rPr>
            <a:t> Prospective Students ---&gt; Application</a:t>
          </a:r>
          <a:r>
            <a:rPr lang="en-US" dirty="0"/>
            <a:t> link.</a:t>
          </a:r>
          <a:r>
            <a:rPr lang="en-US" dirty="0">
              <a:latin typeface="Calibri Light" panose="020F0302020204030204"/>
            </a:rPr>
            <a:t> </a:t>
          </a:r>
        </a:p>
      </dgm:t>
    </dgm:pt>
    <dgm:pt modelId="{12468DF4-DC0C-4D95-8914-3C8647D77642}" type="parTrans" cxnId="{FB800DC6-B5C7-4758-AAEC-710588F8913D}">
      <dgm:prSet/>
      <dgm:spPr/>
      <dgm:t>
        <a:bodyPr/>
        <a:lstStyle/>
        <a:p>
          <a:endParaRPr lang="en-US"/>
        </a:p>
      </dgm:t>
    </dgm:pt>
    <dgm:pt modelId="{39064677-9225-4EE7-A60E-BD438E7FDB85}" type="sibTrans" cxnId="{FB800DC6-B5C7-4758-AAEC-710588F8913D}">
      <dgm:prSet phldrT="1" phldr="0"/>
      <dgm:spPr/>
      <dgm:t>
        <a:bodyPr/>
        <a:lstStyle/>
        <a:p>
          <a:endParaRPr lang="en-US"/>
        </a:p>
      </dgm:t>
    </dgm:pt>
    <dgm:pt modelId="{6B80C5DE-7FD3-4ED1-87CD-B41788A6F3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Calibri Light"/>
              <a:cs typeface="Calibri"/>
            </a:rPr>
            <a:t>The Phlebotomy Technician application link will be emailed to individuals who attended an information session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55574E6C-E076-4715-B9CC-93E0B8EF5307}" type="parTrans" cxnId="{B61C6D4D-4015-486D-8257-0B1F6F9AD3F5}">
      <dgm:prSet/>
      <dgm:spPr/>
      <dgm:t>
        <a:bodyPr/>
        <a:lstStyle/>
        <a:p>
          <a:endParaRPr lang="en-US"/>
        </a:p>
      </dgm:t>
    </dgm:pt>
    <dgm:pt modelId="{4CD6B8F6-2BC5-4AD2-AFCF-A2CF0278A16F}" type="sibTrans" cxnId="{B61C6D4D-4015-486D-8257-0B1F6F9AD3F5}">
      <dgm:prSet phldrT="2" phldr="0"/>
      <dgm:spPr/>
      <dgm:t>
        <a:bodyPr/>
        <a:lstStyle/>
        <a:p>
          <a:endParaRPr lang="en-US"/>
        </a:p>
      </dgm:t>
    </dgm:pt>
    <dgm:pt modelId="{986D5703-EFD1-4F9F-A022-CC049E8643D8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The</a:t>
          </a:r>
          <a:r>
            <a:rPr lang="en-US" dirty="0">
              <a:latin typeface="Calibri Light" panose="020F0302020204030204"/>
            </a:rPr>
            <a:t> Phlebotomy Technician </a:t>
          </a:r>
          <a:r>
            <a:rPr lang="en-US" dirty="0"/>
            <a:t>application link will go live</a:t>
          </a:r>
          <a:r>
            <a:rPr lang="en-US" dirty="0">
              <a:latin typeface="Trebuchet MS" panose="020B0603020202020204"/>
            </a:rPr>
            <a:t> 2/22/2024</a:t>
          </a:r>
          <a:endParaRPr lang="en-US" dirty="0"/>
        </a:p>
      </dgm:t>
    </dgm:pt>
    <dgm:pt modelId="{5A32B37E-712D-4C4B-BD40-CC197EB7FA3E}" type="parTrans" cxnId="{5D050FF6-0999-4B95-BC06-0C4CC494A521}">
      <dgm:prSet/>
      <dgm:spPr/>
      <dgm:t>
        <a:bodyPr/>
        <a:lstStyle/>
        <a:p>
          <a:endParaRPr lang="en-US"/>
        </a:p>
      </dgm:t>
    </dgm:pt>
    <dgm:pt modelId="{5505550B-03C7-44EC-9AC6-A74FE5D16015}" type="sibTrans" cxnId="{5D050FF6-0999-4B95-BC06-0C4CC494A521}">
      <dgm:prSet phldrT="3" phldr="0"/>
      <dgm:spPr/>
      <dgm:t>
        <a:bodyPr/>
        <a:lstStyle/>
        <a:p>
          <a:endParaRPr lang="en-US"/>
        </a:p>
      </dgm:t>
    </dgm:pt>
    <dgm:pt modelId="{D746358A-B725-4C7E-BC86-1ED947B824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 Light" panose="020F0302020204030204"/>
            </a:rPr>
            <a:t>Fall 2024 Applications available.</a:t>
          </a:r>
          <a:endParaRPr lang="en-US" dirty="0"/>
        </a:p>
      </dgm:t>
    </dgm:pt>
    <dgm:pt modelId="{0E6E5104-DBCA-42ED-ADAE-3BF382FFE5CB}" type="parTrans" cxnId="{40D013EE-C006-4EC8-83E8-06DCA6712F31}">
      <dgm:prSet/>
      <dgm:spPr/>
    </dgm:pt>
    <dgm:pt modelId="{691A0566-B5C3-4202-A452-FC1089627480}" type="sibTrans" cxnId="{40D013EE-C006-4EC8-83E8-06DCA6712F31}">
      <dgm:prSet/>
      <dgm:spPr/>
    </dgm:pt>
    <dgm:pt modelId="{817D73E1-5E84-45F0-9440-ABACFCD45574}" type="pres">
      <dgm:prSet presAssocID="{FD305DE0-6848-42EE-852C-65378D7D7525}" presName="root" presStyleCnt="0">
        <dgm:presLayoutVars>
          <dgm:dir/>
          <dgm:resizeHandles val="exact"/>
        </dgm:presLayoutVars>
      </dgm:prSet>
      <dgm:spPr/>
    </dgm:pt>
    <dgm:pt modelId="{9A41871E-31E4-41B7-ABA2-8A0D7C19F369}" type="pres">
      <dgm:prSet presAssocID="{AF30F444-7A76-40C5-8113-4BBEF6F76693}" presName="compNode" presStyleCnt="0"/>
      <dgm:spPr/>
    </dgm:pt>
    <dgm:pt modelId="{A82C9EA8-51D9-433F-88A3-19101EB500C2}" type="pres">
      <dgm:prSet presAssocID="{AF30F444-7A76-40C5-8113-4BBEF6F76693}" presName="bgRect" presStyleLbl="bgShp" presStyleIdx="0" presStyleCnt="4"/>
      <dgm:spPr/>
    </dgm:pt>
    <dgm:pt modelId="{F0B532DC-36C6-4043-94C7-06C6580774C7}" type="pres">
      <dgm:prSet presAssocID="{AF30F444-7A76-40C5-8113-4BBEF6F76693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28ADABFB-86F7-4298-8BB2-C155A911C1F5}" type="pres">
      <dgm:prSet presAssocID="{AF30F444-7A76-40C5-8113-4BBEF6F76693}" presName="spaceRect" presStyleCnt="0"/>
      <dgm:spPr/>
    </dgm:pt>
    <dgm:pt modelId="{E3C53A70-ABA5-451B-8F1C-A71B3EF588E5}" type="pres">
      <dgm:prSet presAssocID="{AF30F444-7A76-40C5-8113-4BBEF6F76693}" presName="parTx" presStyleLbl="revTx" presStyleIdx="0" presStyleCnt="4">
        <dgm:presLayoutVars>
          <dgm:chMax val="0"/>
          <dgm:chPref val="0"/>
        </dgm:presLayoutVars>
      </dgm:prSet>
      <dgm:spPr/>
    </dgm:pt>
    <dgm:pt modelId="{E0BEB14A-D128-453A-B5FE-77A873966A14}" type="pres">
      <dgm:prSet presAssocID="{39064677-9225-4EE7-A60E-BD438E7FDB85}" presName="sibTrans" presStyleCnt="0"/>
      <dgm:spPr/>
    </dgm:pt>
    <dgm:pt modelId="{46C04304-5C1D-4C24-8091-522E968C6E7B}" type="pres">
      <dgm:prSet presAssocID="{6B80C5DE-7FD3-4ED1-87CD-B41788A6F3BD}" presName="compNode" presStyleCnt="0"/>
      <dgm:spPr/>
    </dgm:pt>
    <dgm:pt modelId="{F243AA32-CCB8-49A0-8F7A-87DDEFE10D06}" type="pres">
      <dgm:prSet presAssocID="{6B80C5DE-7FD3-4ED1-87CD-B41788A6F3BD}" presName="bgRect" presStyleLbl="bgShp" presStyleIdx="1" presStyleCnt="4"/>
      <dgm:spPr/>
    </dgm:pt>
    <dgm:pt modelId="{79B76D6B-CAD5-458C-AAEA-2FF0EA51F51C}" type="pres">
      <dgm:prSet presAssocID="{6B80C5DE-7FD3-4ED1-87CD-B41788A6F3BD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B1513C9B-E742-45C2-ABBA-B5ECD0CAAC83}" type="pres">
      <dgm:prSet presAssocID="{6B80C5DE-7FD3-4ED1-87CD-B41788A6F3BD}" presName="spaceRect" presStyleCnt="0"/>
      <dgm:spPr/>
    </dgm:pt>
    <dgm:pt modelId="{4B903454-CA38-4692-AEB5-F837884FFBB3}" type="pres">
      <dgm:prSet presAssocID="{6B80C5DE-7FD3-4ED1-87CD-B41788A6F3BD}" presName="parTx" presStyleLbl="revTx" presStyleIdx="1" presStyleCnt="4">
        <dgm:presLayoutVars>
          <dgm:chMax val="0"/>
          <dgm:chPref val="0"/>
        </dgm:presLayoutVars>
      </dgm:prSet>
      <dgm:spPr/>
    </dgm:pt>
    <dgm:pt modelId="{D08D6248-8CB3-4057-A6D1-ADAB6980A4C7}" type="pres">
      <dgm:prSet presAssocID="{4CD6B8F6-2BC5-4AD2-AFCF-A2CF0278A16F}" presName="sibTrans" presStyleCnt="0"/>
      <dgm:spPr/>
    </dgm:pt>
    <dgm:pt modelId="{FFBE1B49-BA77-452F-854B-39956A18289E}" type="pres">
      <dgm:prSet presAssocID="{986D5703-EFD1-4F9F-A022-CC049E8643D8}" presName="compNode" presStyleCnt="0"/>
      <dgm:spPr/>
    </dgm:pt>
    <dgm:pt modelId="{86FC382D-223A-4578-8764-29168F34B60B}" type="pres">
      <dgm:prSet presAssocID="{986D5703-EFD1-4F9F-A022-CC049E8643D8}" presName="bgRect" presStyleLbl="bgShp" presStyleIdx="2" presStyleCnt="4"/>
      <dgm:spPr/>
    </dgm:pt>
    <dgm:pt modelId="{0350BF63-38DD-4B87-A560-CE78DBA4A023}" type="pres">
      <dgm:prSet presAssocID="{986D5703-EFD1-4F9F-A022-CC049E8643D8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5D871F47-06B1-4100-A634-C1AD8D2118E5}" type="pres">
      <dgm:prSet presAssocID="{986D5703-EFD1-4F9F-A022-CC049E8643D8}" presName="spaceRect" presStyleCnt="0"/>
      <dgm:spPr/>
    </dgm:pt>
    <dgm:pt modelId="{04046EA8-E39D-4964-8B43-27BFEBC4FCDB}" type="pres">
      <dgm:prSet presAssocID="{986D5703-EFD1-4F9F-A022-CC049E8643D8}" presName="parTx" presStyleLbl="revTx" presStyleIdx="2" presStyleCnt="4">
        <dgm:presLayoutVars>
          <dgm:chMax val="0"/>
          <dgm:chPref val="0"/>
        </dgm:presLayoutVars>
      </dgm:prSet>
      <dgm:spPr/>
    </dgm:pt>
    <dgm:pt modelId="{FEA608C2-75B3-408D-85E9-05ECCE07BD9B}" type="pres">
      <dgm:prSet presAssocID="{5505550B-03C7-44EC-9AC6-A74FE5D16015}" presName="sibTrans" presStyleCnt="0"/>
      <dgm:spPr/>
    </dgm:pt>
    <dgm:pt modelId="{8E8F9777-43CD-4FA7-B3EB-7FFC24286D90}" type="pres">
      <dgm:prSet presAssocID="{D746358A-B725-4C7E-BC86-1ED947B8248C}" presName="compNode" presStyleCnt="0"/>
      <dgm:spPr/>
    </dgm:pt>
    <dgm:pt modelId="{FFE27F6B-8116-490F-B9DA-DA4FDA6C1A11}" type="pres">
      <dgm:prSet presAssocID="{D746358A-B725-4C7E-BC86-1ED947B8248C}" presName="bgRect" presStyleLbl="bgShp" presStyleIdx="3" presStyleCnt="4"/>
      <dgm:spPr/>
    </dgm:pt>
    <dgm:pt modelId="{0835CCF7-7E03-46A4-B231-0EAB5C3A095E}" type="pres">
      <dgm:prSet presAssocID="{D746358A-B725-4C7E-BC86-1ED947B8248C}" presName="iconRect" presStyleLbl="node1" presStyleIdx="3" presStyleCnt="4"/>
      <dgm:spPr>
        <a:ln>
          <a:noFill/>
        </a:ln>
      </dgm:spPr>
    </dgm:pt>
    <dgm:pt modelId="{860677DB-4386-4200-A0B8-AB46EB7F151E}" type="pres">
      <dgm:prSet presAssocID="{D746358A-B725-4C7E-BC86-1ED947B8248C}" presName="spaceRect" presStyleCnt="0"/>
      <dgm:spPr/>
    </dgm:pt>
    <dgm:pt modelId="{DE78999D-0376-4866-B89C-9C19459DA50C}" type="pres">
      <dgm:prSet presAssocID="{D746358A-B725-4C7E-BC86-1ED947B8248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C19970F-3C58-4348-84C0-B1E778AE4C7C}" type="presOf" srcId="{D746358A-B725-4C7E-BC86-1ED947B8248C}" destId="{DE78999D-0376-4866-B89C-9C19459DA50C}" srcOrd="0" destOrd="0" presId="urn:microsoft.com/office/officeart/2018/2/layout/IconVerticalSolidList"/>
    <dgm:cxn modelId="{B61C6D4D-4015-486D-8257-0B1F6F9AD3F5}" srcId="{FD305DE0-6848-42EE-852C-65378D7D7525}" destId="{6B80C5DE-7FD3-4ED1-87CD-B41788A6F3BD}" srcOrd="1" destOrd="0" parTransId="{55574E6C-E076-4715-B9CC-93E0B8EF5307}" sibTransId="{4CD6B8F6-2BC5-4AD2-AFCF-A2CF0278A16F}"/>
    <dgm:cxn modelId="{5D85C47D-6DF7-44E0-8C94-2C94111B0DE2}" type="presOf" srcId="{986D5703-EFD1-4F9F-A022-CC049E8643D8}" destId="{04046EA8-E39D-4964-8B43-27BFEBC4FCDB}" srcOrd="0" destOrd="0" presId="urn:microsoft.com/office/officeart/2018/2/layout/IconVerticalSolidList"/>
    <dgm:cxn modelId="{B1C62F85-BFC7-4E38-933E-FCE67B5CF38C}" type="presOf" srcId="{6B80C5DE-7FD3-4ED1-87CD-B41788A6F3BD}" destId="{4B903454-CA38-4692-AEB5-F837884FFBB3}" srcOrd="0" destOrd="0" presId="urn:microsoft.com/office/officeart/2018/2/layout/IconVerticalSolidList"/>
    <dgm:cxn modelId="{07908388-DBF6-4B26-9209-636D4AA478CA}" type="presOf" srcId="{AF30F444-7A76-40C5-8113-4BBEF6F76693}" destId="{E3C53A70-ABA5-451B-8F1C-A71B3EF588E5}" srcOrd="0" destOrd="0" presId="urn:microsoft.com/office/officeart/2018/2/layout/IconVerticalSolidList"/>
    <dgm:cxn modelId="{FB800DC6-B5C7-4758-AAEC-710588F8913D}" srcId="{FD305DE0-6848-42EE-852C-65378D7D7525}" destId="{AF30F444-7A76-40C5-8113-4BBEF6F76693}" srcOrd="0" destOrd="0" parTransId="{12468DF4-DC0C-4D95-8914-3C8647D77642}" sibTransId="{39064677-9225-4EE7-A60E-BD438E7FDB85}"/>
    <dgm:cxn modelId="{6EBDB2CA-1F89-4EED-B20B-279EE7F377BF}" type="presOf" srcId="{FD305DE0-6848-42EE-852C-65378D7D7525}" destId="{817D73E1-5E84-45F0-9440-ABACFCD45574}" srcOrd="0" destOrd="0" presId="urn:microsoft.com/office/officeart/2018/2/layout/IconVerticalSolidList"/>
    <dgm:cxn modelId="{40D013EE-C006-4EC8-83E8-06DCA6712F31}" srcId="{FD305DE0-6848-42EE-852C-65378D7D7525}" destId="{D746358A-B725-4C7E-BC86-1ED947B8248C}" srcOrd="3" destOrd="0" parTransId="{0E6E5104-DBCA-42ED-ADAE-3BF382FFE5CB}" sibTransId="{691A0566-B5C3-4202-A452-FC1089627480}"/>
    <dgm:cxn modelId="{5D050FF6-0999-4B95-BC06-0C4CC494A521}" srcId="{FD305DE0-6848-42EE-852C-65378D7D7525}" destId="{986D5703-EFD1-4F9F-A022-CC049E8643D8}" srcOrd="2" destOrd="0" parTransId="{5A32B37E-712D-4C4B-BD40-CC197EB7FA3E}" sibTransId="{5505550B-03C7-44EC-9AC6-A74FE5D16015}"/>
    <dgm:cxn modelId="{F2870091-FF5E-4B86-935F-D5D5F6E7566A}" type="presParOf" srcId="{817D73E1-5E84-45F0-9440-ABACFCD45574}" destId="{9A41871E-31E4-41B7-ABA2-8A0D7C19F369}" srcOrd="0" destOrd="0" presId="urn:microsoft.com/office/officeart/2018/2/layout/IconVerticalSolidList"/>
    <dgm:cxn modelId="{637ED95E-A4F0-486D-B694-F4881C087F21}" type="presParOf" srcId="{9A41871E-31E4-41B7-ABA2-8A0D7C19F369}" destId="{A82C9EA8-51D9-433F-88A3-19101EB500C2}" srcOrd="0" destOrd="0" presId="urn:microsoft.com/office/officeart/2018/2/layout/IconVerticalSolidList"/>
    <dgm:cxn modelId="{033CA5CC-C829-4EF0-B846-93F0A7E09F52}" type="presParOf" srcId="{9A41871E-31E4-41B7-ABA2-8A0D7C19F369}" destId="{F0B532DC-36C6-4043-94C7-06C6580774C7}" srcOrd="1" destOrd="0" presId="urn:microsoft.com/office/officeart/2018/2/layout/IconVerticalSolidList"/>
    <dgm:cxn modelId="{65630F23-1B1C-463A-BC49-42B6D86F66B3}" type="presParOf" srcId="{9A41871E-31E4-41B7-ABA2-8A0D7C19F369}" destId="{28ADABFB-86F7-4298-8BB2-C155A911C1F5}" srcOrd="2" destOrd="0" presId="urn:microsoft.com/office/officeart/2018/2/layout/IconVerticalSolidList"/>
    <dgm:cxn modelId="{33E98B90-D90D-436D-AF44-DE8771CCD987}" type="presParOf" srcId="{9A41871E-31E4-41B7-ABA2-8A0D7C19F369}" destId="{E3C53A70-ABA5-451B-8F1C-A71B3EF588E5}" srcOrd="3" destOrd="0" presId="urn:microsoft.com/office/officeart/2018/2/layout/IconVerticalSolidList"/>
    <dgm:cxn modelId="{257CDE62-6542-4708-94CF-017729BC1E60}" type="presParOf" srcId="{817D73E1-5E84-45F0-9440-ABACFCD45574}" destId="{E0BEB14A-D128-453A-B5FE-77A873966A14}" srcOrd="1" destOrd="0" presId="urn:microsoft.com/office/officeart/2018/2/layout/IconVerticalSolidList"/>
    <dgm:cxn modelId="{58DD9825-C6E6-4B83-A87B-2634E43160F8}" type="presParOf" srcId="{817D73E1-5E84-45F0-9440-ABACFCD45574}" destId="{46C04304-5C1D-4C24-8091-522E968C6E7B}" srcOrd="2" destOrd="0" presId="urn:microsoft.com/office/officeart/2018/2/layout/IconVerticalSolidList"/>
    <dgm:cxn modelId="{B5BCA702-0A89-4D91-BCD2-BD38ECEAC567}" type="presParOf" srcId="{46C04304-5C1D-4C24-8091-522E968C6E7B}" destId="{F243AA32-CCB8-49A0-8F7A-87DDEFE10D06}" srcOrd="0" destOrd="0" presId="urn:microsoft.com/office/officeart/2018/2/layout/IconVerticalSolidList"/>
    <dgm:cxn modelId="{F8ADF432-2E16-476F-8610-BEF1AC3D91C3}" type="presParOf" srcId="{46C04304-5C1D-4C24-8091-522E968C6E7B}" destId="{79B76D6B-CAD5-458C-AAEA-2FF0EA51F51C}" srcOrd="1" destOrd="0" presId="urn:microsoft.com/office/officeart/2018/2/layout/IconVerticalSolidList"/>
    <dgm:cxn modelId="{78460992-6F61-4FBC-88EC-433968034A50}" type="presParOf" srcId="{46C04304-5C1D-4C24-8091-522E968C6E7B}" destId="{B1513C9B-E742-45C2-ABBA-B5ECD0CAAC83}" srcOrd="2" destOrd="0" presId="urn:microsoft.com/office/officeart/2018/2/layout/IconVerticalSolidList"/>
    <dgm:cxn modelId="{8BC5AAE1-CF5D-43CA-B798-3ED590F6817B}" type="presParOf" srcId="{46C04304-5C1D-4C24-8091-522E968C6E7B}" destId="{4B903454-CA38-4692-AEB5-F837884FFBB3}" srcOrd="3" destOrd="0" presId="urn:microsoft.com/office/officeart/2018/2/layout/IconVerticalSolidList"/>
    <dgm:cxn modelId="{D5592CA0-02AF-41A0-8BA6-76E526907D95}" type="presParOf" srcId="{817D73E1-5E84-45F0-9440-ABACFCD45574}" destId="{D08D6248-8CB3-4057-A6D1-ADAB6980A4C7}" srcOrd="3" destOrd="0" presId="urn:microsoft.com/office/officeart/2018/2/layout/IconVerticalSolidList"/>
    <dgm:cxn modelId="{53AB4051-4BDA-4FDF-B3FF-0D6618F7D801}" type="presParOf" srcId="{817D73E1-5E84-45F0-9440-ABACFCD45574}" destId="{FFBE1B49-BA77-452F-854B-39956A18289E}" srcOrd="4" destOrd="0" presId="urn:microsoft.com/office/officeart/2018/2/layout/IconVerticalSolidList"/>
    <dgm:cxn modelId="{C00FAC4E-EF37-40E1-A9B1-8D1A9D47D21C}" type="presParOf" srcId="{FFBE1B49-BA77-452F-854B-39956A18289E}" destId="{86FC382D-223A-4578-8764-29168F34B60B}" srcOrd="0" destOrd="0" presId="urn:microsoft.com/office/officeart/2018/2/layout/IconVerticalSolidList"/>
    <dgm:cxn modelId="{6C07F1A8-85EC-4C76-A9B6-1E50E513AF64}" type="presParOf" srcId="{FFBE1B49-BA77-452F-854B-39956A18289E}" destId="{0350BF63-38DD-4B87-A560-CE78DBA4A023}" srcOrd="1" destOrd="0" presId="urn:microsoft.com/office/officeart/2018/2/layout/IconVerticalSolidList"/>
    <dgm:cxn modelId="{ADC016DA-CC02-4BEF-8EAC-39233DC4E486}" type="presParOf" srcId="{FFBE1B49-BA77-452F-854B-39956A18289E}" destId="{5D871F47-06B1-4100-A634-C1AD8D2118E5}" srcOrd="2" destOrd="0" presId="urn:microsoft.com/office/officeart/2018/2/layout/IconVerticalSolidList"/>
    <dgm:cxn modelId="{36FD88B2-4643-4753-BDCC-D429ED018883}" type="presParOf" srcId="{FFBE1B49-BA77-452F-854B-39956A18289E}" destId="{04046EA8-E39D-4964-8B43-27BFEBC4FCDB}" srcOrd="3" destOrd="0" presId="urn:microsoft.com/office/officeart/2018/2/layout/IconVerticalSolidList"/>
    <dgm:cxn modelId="{9B910821-D751-441D-86BE-76F2759B24A2}" type="presParOf" srcId="{817D73E1-5E84-45F0-9440-ABACFCD45574}" destId="{FEA608C2-75B3-408D-85E9-05ECCE07BD9B}" srcOrd="5" destOrd="0" presId="urn:microsoft.com/office/officeart/2018/2/layout/IconVerticalSolidList"/>
    <dgm:cxn modelId="{E20D17D4-B669-4552-ABD0-3BF695D63FF4}" type="presParOf" srcId="{817D73E1-5E84-45F0-9440-ABACFCD45574}" destId="{8E8F9777-43CD-4FA7-B3EB-7FFC24286D90}" srcOrd="6" destOrd="0" presId="urn:microsoft.com/office/officeart/2018/2/layout/IconVerticalSolidList"/>
    <dgm:cxn modelId="{2DC16EA4-D4C5-4DFF-817D-01A67702E444}" type="presParOf" srcId="{8E8F9777-43CD-4FA7-B3EB-7FFC24286D90}" destId="{FFE27F6B-8116-490F-B9DA-DA4FDA6C1A11}" srcOrd="0" destOrd="0" presId="urn:microsoft.com/office/officeart/2018/2/layout/IconVerticalSolidList"/>
    <dgm:cxn modelId="{EA697365-5474-4914-981E-AB023CA9CAA4}" type="presParOf" srcId="{8E8F9777-43CD-4FA7-B3EB-7FFC24286D90}" destId="{0835CCF7-7E03-46A4-B231-0EAB5C3A095E}" srcOrd="1" destOrd="0" presId="urn:microsoft.com/office/officeart/2018/2/layout/IconVerticalSolidList"/>
    <dgm:cxn modelId="{86C1DBD0-BD02-4F64-9F37-D50C4EC5596E}" type="presParOf" srcId="{8E8F9777-43CD-4FA7-B3EB-7FFC24286D90}" destId="{860677DB-4386-4200-A0B8-AB46EB7F151E}" srcOrd="2" destOrd="0" presId="urn:microsoft.com/office/officeart/2018/2/layout/IconVerticalSolidList"/>
    <dgm:cxn modelId="{96B463F9-1673-4CCA-A60F-334C34877F56}" type="presParOf" srcId="{8E8F9777-43CD-4FA7-B3EB-7FFC24286D90}" destId="{DE78999D-0376-4866-B89C-9C19459DA50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3C021AA-7829-4D25-BDE6-1D25913B3D19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FC26DF3-B55B-4DDE-A9FF-2BDA658C23DB}">
      <dgm:prSet/>
      <dgm:spPr/>
      <dgm:t>
        <a:bodyPr/>
        <a:lstStyle/>
        <a:p>
          <a:pPr rtl="0"/>
          <a:r>
            <a:rPr lang="en-US" dirty="0">
              <a:latin typeface="Calibri Light"/>
              <a:cs typeface="Calibri Light"/>
            </a:rPr>
            <a:t>February 22-April 5, 2024 </a:t>
          </a:r>
          <a:r>
            <a:rPr lang="en-US" dirty="0">
              <a:latin typeface="Calibri"/>
              <a:cs typeface="Calibri"/>
            </a:rPr>
            <a:t>, for a Fall 2024 start. </a:t>
          </a:r>
        </a:p>
      </dgm:t>
    </dgm:pt>
    <dgm:pt modelId="{8E6DEA1F-46DF-434B-89E5-2122BC0070B3}" type="parTrans" cxnId="{0E30E413-CCE6-4BC5-A321-7F7FFF83288D}">
      <dgm:prSet/>
      <dgm:spPr/>
      <dgm:t>
        <a:bodyPr/>
        <a:lstStyle/>
        <a:p>
          <a:endParaRPr lang="en-US"/>
        </a:p>
      </dgm:t>
    </dgm:pt>
    <dgm:pt modelId="{15C202AA-B7E8-4707-9AFF-3D466BF0A754}" type="sibTrans" cxnId="{0E30E413-CCE6-4BC5-A321-7F7FFF83288D}">
      <dgm:prSet/>
      <dgm:spPr/>
      <dgm:t>
        <a:bodyPr/>
        <a:lstStyle/>
        <a:p>
          <a:endParaRPr lang="en-US"/>
        </a:p>
      </dgm:t>
    </dgm:pt>
    <dgm:pt modelId="{849CC602-2B3A-4467-96A0-DA81917B7726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Complete all sections and submit online</a:t>
          </a:r>
        </a:p>
      </dgm:t>
    </dgm:pt>
    <dgm:pt modelId="{23C196A1-D7FC-4FCB-9653-0A7A93EF6ABA}" type="parTrans" cxnId="{CFFF7D29-70E3-4B1E-B0D1-CCFA91A30BA1}">
      <dgm:prSet/>
      <dgm:spPr/>
      <dgm:t>
        <a:bodyPr/>
        <a:lstStyle/>
        <a:p>
          <a:endParaRPr lang="en-US"/>
        </a:p>
      </dgm:t>
    </dgm:pt>
    <dgm:pt modelId="{43867555-2160-4248-B40D-55467DE38030}" type="sibTrans" cxnId="{CFFF7D29-70E3-4B1E-B0D1-CCFA91A30BA1}">
      <dgm:prSet/>
      <dgm:spPr/>
      <dgm:t>
        <a:bodyPr/>
        <a:lstStyle/>
        <a:p>
          <a:endParaRPr lang="en-US"/>
        </a:p>
      </dgm:t>
    </dgm:pt>
    <dgm:pt modelId="{6838ACE8-7E73-4827-A780-94D0067774E6}" type="pres">
      <dgm:prSet presAssocID="{43C021AA-7829-4D25-BDE6-1D25913B3D19}" presName="outerComposite" presStyleCnt="0">
        <dgm:presLayoutVars>
          <dgm:chMax val="5"/>
          <dgm:dir/>
          <dgm:resizeHandles val="exact"/>
        </dgm:presLayoutVars>
      </dgm:prSet>
      <dgm:spPr/>
    </dgm:pt>
    <dgm:pt modelId="{683340A0-0BC9-4CA7-B361-F39C83A9FD05}" type="pres">
      <dgm:prSet presAssocID="{43C021AA-7829-4D25-BDE6-1D25913B3D19}" presName="dummyMaxCanvas" presStyleCnt="0">
        <dgm:presLayoutVars/>
      </dgm:prSet>
      <dgm:spPr/>
    </dgm:pt>
    <dgm:pt modelId="{51E38E86-C9DA-49F4-84CF-B2BD61CAAEED}" type="pres">
      <dgm:prSet presAssocID="{43C021AA-7829-4D25-BDE6-1D25913B3D19}" presName="TwoNodes_1" presStyleLbl="node1" presStyleIdx="0" presStyleCnt="2">
        <dgm:presLayoutVars>
          <dgm:bulletEnabled val="1"/>
        </dgm:presLayoutVars>
      </dgm:prSet>
      <dgm:spPr/>
    </dgm:pt>
    <dgm:pt modelId="{BCF89AE6-BE13-4062-AA94-DECDE6F442AE}" type="pres">
      <dgm:prSet presAssocID="{43C021AA-7829-4D25-BDE6-1D25913B3D19}" presName="TwoNodes_2" presStyleLbl="node1" presStyleIdx="1" presStyleCnt="2">
        <dgm:presLayoutVars>
          <dgm:bulletEnabled val="1"/>
        </dgm:presLayoutVars>
      </dgm:prSet>
      <dgm:spPr/>
    </dgm:pt>
    <dgm:pt modelId="{A01FCF0E-49B0-40E1-B84D-4E5FA1580D75}" type="pres">
      <dgm:prSet presAssocID="{43C021AA-7829-4D25-BDE6-1D25913B3D19}" presName="TwoConn_1-2" presStyleLbl="fgAccFollowNode1" presStyleIdx="0" presStyleCnt="1">
        <dgm:presLayoutVars>
          <dgm:bulletEnabled val="1"/>
        </dgm:presLayoutVars>
      </dgm:prSet>
      <dgm:spPr/>
    </dgm:pt>
    <dgm:pt modelId="{892F9581-54A7-4F13-9DC3-B38669D3967C}" type="pres">
      <dgm:prSet presAssocID="{43C021AA-7829-4D25-BDE6-1D25913B3D19}" presName="TwoNodes_1_text" presStyleLbl="node1" presStyleIdx="1" presStyleCnt="2">
        <dgm:presLayoutVars>
          <dgm:bulletEnabled val="1"/>
        </dgm:presLayoutVars>
      </dgm:prSet>
      <dgm:spPr/>
    </dgm:pt>
    <dgm:pt modelId="{AA2837EA-261F-49B8-B6E1-A5F95D8BEE0D}" type="pres">
      <dgm:prSet presAssocID="{43C021AA-7829-4D25-BDE6-1D25913B3D19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34B81C04-2464-4FDA-AEBE-A058C0D94331}" type="presOf" srcId="{849CC602-2B3A-4467-96A0-DA81917B7726}" destId="{BCF89AE6-BE13-4062-AA94-DECDE6F442AE}" srcOrd="0" destOrd="0" presId="urn:microsoft.com/office/officeart/2005/8/layout/vProcess5"/>
    <dgm:cxn modelId="{0E30E413-CCE6-4BC5-A321-7F7FFF83288D}" srcId="{43C021AA-7829-4D25-BDE6-1D25913B3D19}" destId="{8FC26DF3-B55B-4DDE-A9FF-2BDA658C23DB}" srcOrd="0" destOrd="0" parTransId="{8E6DEA1F-46DF-434B-89E5-2122BC0070B3}" sibTransId="{15C202AA-B7E8-4707-9AFF-3D466BF0A754}"/>
    <dgm:cxn modelId="{CFFF7D29-70E3-4B1E-B0D1-CCFA91A30BA1}" srcId="{43C021AA-7829-4D25-BDE6-1D25913B3D19}" destId="{849CC602-2B3A-4467-96A0-DA81917B7726}" srcOrd="1" destOrd="0" parTransId="{23C196A1-D7FC-4FCB-9653-0A7A93EF6ABA}" sibTransId="{43867555-2160-4248-B40D-55467DE38030}"/>
    <dgm:cxn modelId="{C347E783-18CF-4491-8F03-72CABB11ED27}" type="presOf" srcId="{849CC602-2B3A-4467-96A0-DA81917B7726}" destId="{AA2837EA-261F-49B8-B6E1-A5F95D8BEE0D}" srcOrd="1" destOrd="0" presId="urn:microsoft.com/office/officeart/2005/8/layout/vProcess5"/>
    <dgm:cxn modelId="{C84CEC87-8BD8-4020-BABD-3C1CCD9C0576}" type="presOf" srcId="{8FC26DF3-B55B-4DDE-A9FF-2BDA658C23DB}" destId="{51E38E86-C9DA-49F4-84CF-B2BD61CAAEED}" srcOrd="0" destOrd="0" presId="urn:microsoft.com/office/officeart/2005/8/layout/vProcess5"/>
    <dgm:cxn modelId="{404FAF94-E3A3-4651-859A-A0041953481B}" type="presOf" srcId="{43C021AA-7829-4D25-BDE6-1D25913B3D19}" destId="{6838ACE8-7E73-4827-A780-94D0067774E6}" srcOrd="0" destOrd="0" presId="urn:microsoft.com/office/officeart/2005/8/layout/vProcess5"/>
    <dgm:cxn modelId="{E796FBE0-D086-4A22-A64F-656DAB1D8E10}" type="presOf" srcId="{15C202AA-B7E8-4707-9AFF-3D466BF0A754}" destId="{A01FCF0E-49B0-40E1-B84D-4E5FA1580D75}" srcOrd="0" destOrd="0" presId="urn:microsoft.com/office/officeart/2005/8/layout/vProcess5"/>
    <dgm:cxn modelId="{A357C3E6-84CB-46FF-A184-C804B8E0B41C}" type="presOf" srcId="{8FC26DF3-B55B-4DDE-A9FF-2BDA658C23DB}" destId="{892F9581-54A7-4F13-9DC3-B38669D3967C}" srcOrd="1" destOrd="0" presId="urn:microsoft.com/office/officeart/2005/8/layout/vProcess5"/>
    <dgm:cxn modelId="{96E5E6FE-E0FD-4B54-A8B4-79D345A78B99}" type="presParOf" srcId="{6838ACE8-7E73-4827-A780-94D0067774E6}" destId="{683340A0-0BC9-4CA7-B361-F39C83A9FD05}" srcOrd="0" destOrd="0" presId="urn:microsoft.com/office/officeart/2005/8/layout/vProcess5"/>
    <dgm:cxn modelId="{11637B09-C0B7-4A7C-A5DD-3B63B3FAACC4}" type="presParOf" srcId="{6838ACE8-7E73-4827-A780-94D0067774E6}" destId="{51E38E86-C9DA-49F4-84CF-B2BD61CAAEED}" srcOrd="1" destOrd="0" presId="urn:microsoft.com/office/officeart/2005/8/layout/vProcess5"/>
    <dgm:cxn modelId="{AD28813F-C968-4599-8EDF-667AA09079AD}" type="presParOf" srcId="{6838ACE8-7E73-4827-A780-94D0067774E6}" destId="{BCF89AE6-BE13-4062-AA94-DECDE6F442AE}" srcOrd="2" destOrd="0" presId="urn:microsoft.com/office/officeart/2005/8/layout/vProcess5"/>
    <dgm:cxn modelId="{756E241D-BC48-4125-8C48-8DDAB1D03BD8}" type="presParOf" srcId="{6838ACE8-7E73-4827-A780-94D0067774E6}" destId="{A01FCF0E-49B0-40E1-B84D-4E5FA1580D75}" srcOrd="3" destOrd="0" presId="urn:microsoft.com/office/officeart/2005/8/layout/vProcess5"/>
    <dgm:cxn modelId="{38F93AFB-45C7-4C80-9ABA-187FDAAC0F04}" type="presParOf" srcId="{6838ACE8-7E73-4827-A780-94D0067774E6}" destId="{892F9581-54A7-4F13-9DC3-B38669D3967C}" srcOrd="4" destOrd="0" presId="urn:microsoft.com/office/officeart/2005/8/layout/vProcess5"/>
    <dgm:cxn modelId="{365D52A1-9972-485F-BCD4-E216C3C63E6C}" type="presParOf" srcId="{6838ACE8-7E73-4827-A780-94D0067774E6}" destId="{AA2837EA-261F-49B8-B6E1-A5F95D8BEE0D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23FC392-644A-498A-B7F3-C4D1DC32699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B00829-DED2-41D8-912F-1C279B1CBC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cs typeface="Calibri"/>
            </a:rPr>
            <a:t>Total Additional Fees = $380</a:t>
          </a:r>
          <a:endParaRPr lang="en-US">
            <a:latin typeface="Calibri"/>
            <a:cs typeface="Calibri"/>
          </a:endParaRPr>
        </a:p>
      </dgm:t>
    </dgm:pt>
    <dgm:pt modelId="{77609375-76D5-43E8-9D6C-2D1231B49B72}" type="parTrans" cxnId="{44C0ED11-0650-4A7F-BCF0-6BFE81D0826E}">
      <dgm:prSet/>
      <dgm:spPr/>
      <dgm:t>
        <a:bodyPr/>
        <a:lstStyle/>
        <a:p>
          <a:endParaRPr lang="en-US"/>
        </a:p>
      </dgm:t>
    </dgm:pt>
    <dgm:pt modelId="{EA09A09F-6118-45EC-B13D-75385A0A5818}" type="sibTrans" cxnId="{44C0ED11-0650-4A7F-BCF0-6BFE81D0826E}">
      <dgm:prSet/>
      <dgm:spPr/>
      <dgm:t>
        <a:bodyPr/>
        <a:lstStyle/>
        <a:p>
          <a:endParaRPr lang="en-US"/>
        </a:p>
      </dgm:t>
    </dgm:pt>
    <dgm:pt modelId="{C556DA5B-E9EA-49F6-9E67-9180EB7816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cs typeface="Calibri"/>
            </a:rPr>
            <a:t>Course Tuition = Free </a:t>
          </a:r>
          <a:endParaRPr lang="en-US">
            <a:latin typeface="Calibri"/>
            <a:cs typeface="Calibri"/>
          </a:endParaRPr>
        </a:p>
      </dgm:t>
    </dgm:pt>
    <dgm:pt modelId="{219AC005-B9C9-4824-8F2E-25FF63371674}" type="parTrans" cxnId="{E80D4651-1A19-4F05-9ECA-4C9073A250DE}">
      <dgm:prSet/>
      <dgm:spPr/>
      <dgm:t>
        <a:bodyPr/>
        <a:lstStyle/>
        <a:p>
          <a:endParaRPr lang="en-US"/>
        </a:p>
      </dgm:t>
    </dgm:pt>
    <dgm:pt modelId="{BDDC933D-9126-405A-9260-A32D1D6C4D05}" type="sibTrans" cxnId="{E80D4651-1A19-4F05-9ECA-4C9073A250DE}">
      <dgm:prSet/>
      <dgm:spPr/>
      <dgm:t>
        <a:bodyPr/>
        <a:lstStyle/>
        <a:p>
          <a:endParaRPr lang="en-US"/>
        </a:p>
      </dgm:t>
    </dgm:pt>
    <dgm:pt modelId="{9FAAE185-92CD-4DDD-904C-EF162F6714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cs typeface="Calibri"/>
            </a:rPr>
            <a:t>This is just an estimate, costs may vary by student and class</a:t>
          </a:r>
          <a:endParaRPr lang="en-US">
            <a:latin typeface="Calibri"/>
            <a:cs typeface="Calibri"/>
          </a:endParaRPr>
        </a:p>
      </dgm:t>
    </dgm:pt>
    <dgm:pt modelId="{8EB01B37-8216-46CE-9060-7C951770824C}" type="parTrans" cxnId="{684E5573-A720-4C47-ACFA-250AB93CFA8E}">
      <dgm:prSet/>
      <dgm:spPr/>
      <dgm:t>
        <a:bodyPr/>
        <a:lstStyle/>
        <a:p>
          <a:endParaRPr lang="en-US"/>
        </a:p>
      </dgm:t>
    </dgm:pt>
    <dgm:pt modelId="{6CE211C0-6029-4644-AC44-D1420B64B1AD}" type="sibTrans" cxnId="{684E5573-A720-4C47-ACFA-250AB93CFA8E}">
      <dgm:prSet/>
      <dgm:spPr/>
      <dgm:t>
        <a:bodyPr/>
        <a:lstStyle/>
        <a:p>
          <a:endParaRPr lang="en-US"/>
        </a:p>
      </dgm:t>
    </dgm:pt>
    <dgm:pt modelId="{A1798AA6-0764-4CE9-9AF2-5DBCEC4161C8}" type="pres">
      <dgm:prSet presAssocID="{123FC392-644A-498A-B7F3-C4D1DC326995}" presName="root" presStyleCnt="0">
        <dgm:presLayoutVars>
          <dgm:dir/>
          <dgm:resizeHandles val="exact"/>
        </dgm:presLayoutVars>
      </dgm:prSet>
      <dgm:spPr/>
    </dgm:pt>
    <dgm:pt modelId="{5049E0E7-C4F4-4A7C-87F0-AB7A39D8792C}" type="pres">
      <dgm:prSet presAssocID="{53B00829-DED2-41D8-912F-1C279B1CBCC8}" presName="compNode" presStyleCnt="0"/>
      <dgm:spPr/>
    </dgm:pt>
    <dgm:pt modelId="{BB10B0F3-23EF-48E3-AFF1-7B426BFBD4FE}" type="pres">
      <dgm:prSet presAssocID="{53B00829-DED2-41D8-912F-1C279B1CBCC8}" presName="bgRect" presStyleLbl="bgShp" presStyleIdx="0" presStyleCnt="3"/>
      <dgm:spPr/>
    </dgm:pt>
    <dgm:pt modelId="{C253786F-20D7-4119-A8AE-DE2C90C3C0B0}" type="pres">
      <dgm:prSet presAssocID="{53B00829-DED2-41D8-912F-1C279B1CBCC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A26E85D1-ACCF-4768-9713-55CC27D389E3}" type="pres">
      <dgm:prSet presAssocID="{53B00829-DED2-41D8-912F-1C279B1CBCC8}" presName="spaceRect" presStyleCnt="0"/>
      <dgm:spPr/>
    </dgm:pt>
    <dgm:pt modelId="{CEF9E15A-4AA7-493F-9A85-AC904528F9F2}" type="pres">
      <dgm:prSet presAssocID="{53B00829-DED2-41D8-912F-1C279B1CBCC8}" presName="parTx" presStyleLbl="revTx" presStyleIdx="0" presStyleCnt="3">
        <dgm:presLayoutVars>
          <dgm:chMax val="0"/>
          <dgm:chPref val="0"/>
        </dgm:presLayoutVars>
      </dgm:prSet>
      <dgm:spPr/>
    </dgm:pt>
    <dgm:pt modelId="{DEE82784-2FD8-4A86-8905-7010B0798888}" type="pres">
      <dgm:prSet presAssocID="{EA09A09F-6118-45EC-B13D-75385A0A5818}" presName="sibTrans" presStyleCnt="0"/>
      <dgm:spPr/>
    </dgm:pt>
    <dgm:pt modelId="{8575D264-23E2-44B0-BD9B-9E2444193DAE}" type="pres">
      <dgm:prSet presAssocID="{C556DA5B-E9EA-49F6-9E67-9180EB781621}" presName="compNode" presStyleCnt="0"/>
      <dgm:spPr/>
    </dgm:pt>
    <dgm:pt modelId="{24D12DC1-BAD1-4300-8DA2-AE24284453E6}" type="pres">
      <dgm:prSet presAssocID="{C556DA5B-E9EA-49F6-9E67-9180EB781621}" presName="bgRect" presStyleLbl="bgShp" presStyleIdx="1" presStyleCnt="3"/>
      <dgm:spPr/>
    </dgm:pt>
    <dgm:pt modelId="{B95CBD3B-FE76-4FB7-AEA1-D40CE719D3F5}" type="pres">
      <dgm:prSet presAssocID="{C556DA5B-E9EA-49F6-9E67-9180EB78162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0994B54A-B045-4955-B99B-79D01482D375}" type="pres">
      <dgm:prSet presAssocID="{C556DA5B-E9EA-49F6-9E67-9180EB781621}" presName="spaceRect" presStyleCnt="0"/>
      <dgm:spPr/>
    </dgm:pt>
    <dgm:pt modelId="{6B4AE9A7-682B-4BD8-A443-96F17699E7D3}" type="pres">
      <dgm:prSet presAssocID="{C556DA5B-E9EA-49F6-9E67-9180EB781621}" presName="parTx" presStyleLbl="revTx" presStyleIdx="1" presStyleCnt="3">
        <dgm:presLayoutVars>
          <dgm:chMax val="0"/>
          <dgm:chPref val="0"/>
        </dgm:presLayoutVars>
      </dgm:prSet>
      <dgm:spPr/>
    </dgm:pt>
    <dgm:pt modelId="{3B977912-EF90-43DA-BDB5-39D3C543D717}" type="pres">
      <dgm:prSet presAssocID="{BDDC933D-9126-405A-9260-A32D1D6C4D05}" presName="sibTrans" presStyleCnt="0"/>
      <dgm:spPr/>
    </dgm:pt>
    <dgm:pt modelId="{9FFCF039-27B7-4EF0-AC08-02677A4B7EFB}" type="pres">
      <dgm:prSet presAssocID="{9FAAE185-92CD-4DDD-904C-EF162F6714B6}" presName="compNode" presStyleCnt="0"/>
      <dgm:spPr/>
    </dgm:pt>
    <dgm:pt modelId="{9F49EC2C-E11E-4570-80FC-CFBB78E3443B}" type="pres">
      <dgm:prSet presAssocID="{9FAAE185-92CD-4DDD-904C-EF162F6714B6}" presName="bgRect" presStyleLbl="bgShp" presStyleIdx="2" presStyleCnt="3"/>
      <dgm:spPr/>
    </dgm:pt>
    <dgm:pt modelId="{631C5D1D-CC9A-4950-BF2E-264C65B4F448}" type="pres">
      <dgm:prSet presAssocID="{9FAAE185-92CD-4DDD-904C-EF162F6714B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9EE4786E-BABA-4AC5-B49C-3C5242669836}" type="pres">
      <dgm:prSet presAssocID="{9FAAE185-92CD-4DDD-904C-EF162F6714B6}" presName="spaceRect" presStyleCnt="0"/>
      <dgm:spPr/>
    </dgm:pt>
    <dgm:pt modelId="{805BDC21-F334-4D00-81B7-A9D845044311}" type="pres">
      <dgm:prSet presAssocID="{9FAAE185-92CD-4DDD-904C-EF162F6714B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4C0ED11-0650-4A7F-BCF0-6BFE81D0826E}" srcId="{123FC392-644A-498A-B7F3-C4D1DC326995}" destId="{53B00829-DED2-41D8-912F-1C279B1CBCC8}" srcOrd="0" destOrd="0" parTransId="{77609375-76D5-43E8-9D6C-2D1231B49B72}" sibTransId="{EA09A09F-6118-45EC-B13D-75385A0A5818}"/>
    <dgm:cxn modelId="{0BFA2063-4AF5-47FA-B854-7EC74392C24D}" type="presOf" srcId="{C556DA5B-E9EA-49F6-9E67-9180EB781621}" destId="{6B4AE9A7-682B-4BD8-A443-96F17699E7D3}" srcOrd="0" destOrd="0" presId="urn:microsoft.com/office/officeart/2018/2/layout/IconVerticalSolidList"/>
    <dgm:cxn modelId="{7B8ED14A-F0BF-4BF2-BACC-201F4A55D865}" type="presOf" srcId="{53B00829-DED2-41D8-912F-1C279B1CBCC8}" destId="{CEF9E15A-4AA7-493F-9A85-AC904528F9F2}" srcOrd="0" destOrd="0" presId="urn:microsoft.com/office/officeart/2018/2/layout/IconVerticalSolidList"/>
    <dgm:cxn modelId="{E80D4651-1A19-4F05-9ECA-4C9073A250DE}" srcId="{123FC392-644A-498A-B7F3-C4D1DC326995}" destId="{C556DA5B-E9EA-49F6-9E67-9180EB781621}" srcOrd="1" destOrd="0" parTransId="{219AC005-B9C9-4824-8F2E-25FF63371674}" sibTransId="{BDDC933D-9126-405A-9260-A32D1D6C4D05}"/>
    <dgm:cxn modelId="{684E5573-A720-4C47-ACFA-250AB93CFA8E}" srcId="{123FC392-644A-498A-B7F3-C4D1DC326995}" destId="{9FAAE185-92CD-4DDD-904C-EF162F6714B6}" srcOrd="2" destOrd="0" parTransId="{8EB01B37-8216-46CE-9060-7C951770824C}" sibTransId="{6CE211C0-6029-4644-AC44-D1420B64B1AD}"/>
    <dgm:cxn modelId="{DEE3D89F-8CCC-4D14-84DD-BEE4FE2D907B}" type="presOf" srcId="{123FC392-644A-498A-B7F3-C4D1DC326995}" destId="{A1798AA6-0764-4CE9-9AF2-5DBCEC4161C8}" srcOrd="0" destOrd="0" presId="urn:microsoft.com/office/officeart/2018/2/layout/IconVerticalSolidList"/>
    <dgm:cxn modelId="{1E9342B7-8A8F-4C3C-91C1-C08C86C0995A}" type="presOf" srcId="{9FAAE185-92CD-4DDD-904C-EF162F6714B6}" destId="{805BDC21-F334-4D00-81B7-A9D845044311}" srcOrd="0" destOrd="0" presId="urn:microsoft.com/office/officeart/2018/2/layout/IconVerticalSolidList"/>
    <dgm:cxn modelId="{AB897A79-3974-4A1A-9D94-10314F777CBA}" type="presParOf" srcId="{A1798AA6-0764-4CE9-9AF2-5DBCEC4161C8}" destId="{5049E0E7-C4F4-4A7C-87F0-AB7A39D8792C}" srcOrd="0" destOrd="0" presId="urn:microsoft.com/office/officeart/2018/2/layout/IconVerticalSolidList"/>
    <dgm:cxn modelId="{11355935-DC1A-4CA5-A077-67A899B5FDD1}" type="presParOf" srcId="{5049E0E7-C4F4-4A7C-87F0-AB7A39D8792C}" destId="{BB10B0F3-23EF-48E3-AFF1-7B426BFBD4FE}" srcOrd="0" destOrd="0" presId="urn:microsoft.com/office/officeart/2018/2/layout/IconVerticalSolidList"/>
    <dgm:cxn modelId="{9BC00058-22D5-4B4E-85B7-8E4D3A961A92}" type="presParOf" srcId="{5049E0E7-C4F4-4A7C-87F0-AB7A39D8792C}" destId="{C253786F-20D7-4119-A8AE-DE2C90C3C0B0}" srcOrd="1" destOrd="0" presId="urn:microsoft.com/office/officeart/2018/2/layout/IconVerticalSolidList"/>
    <dgm:cxn modelId="{C1823BEC-524C-4571-9A9D-7B0ECC01C976}" type="presParOf" srcId="{5049E0E7-C4F4-4A7C-87F0-AB7A39D8792C}" destId="{A26E85D1-ACCF-4768-9713-55CC27D389E3}" srcOrd="2" destOrd="0" presId="urn:microsoft.com/office/officeart/2018/2/layout/IconVerticalSolidList"/>
    <dgm:cxn modelId="{F5D33EDB-8605-4F2B-9DA8-3A93FE35A43B}" type="presParOf" srcId="{5049E0E7-C4F4-4A7C-87F0-AB7A39D8792C}" destId="{CEF9E15A-4AA7-493F-9A85-AC904528F9F2}" srcOrd="3" destOrd="0" presId="urn:microsoft.com/office/officeart/2018/2/layout/IconVerticalSolidList"/>
    <dgm:cxn modelId="{5B1E7334-2E4A-4274-8BCC-9703321EB540}" type="presParOf" srcId="{A1798AA6-0764-4CE9-9AF2-5DBCEC4161C8}" destId="{DEE82784-2FD8-4A86-8905-7010B0798888}" srcOrd="1" destOrd="0" presId="urn:microsoft.com/office/officeart/2018/2/layout/IconVerticalSolidList"/>
    <dgm:cxn modelId="{13A15CCD-E992-4D4F-BE3B-8861FDFAEF25}" type="presParOf" srcId="{A1798AA6-0764-4CE9-9AF2-5DBCEC4161C8}" destId="{8575D264-23E2-44B0-BD9B-9E2444193DAE}" srcOrd="2" destOrd="0" presId="urn:microsoft.com/office/officeart/2018/2/layout/IconVerticalSolidList"/>
    <dgm:cxn modelId="{497760A9-1089-40E6-AE74-7067DB022C5C}" type="presParOf" srcId="{8575D264-23E2-44B0-BD9B-9E2444193DAE}" destId="{24D12DC1-BAD1-4300-8DA2-AE24284453E6}" srcOrd="0" destOrd="0" presId="urn:microsoft.com/office/officeart/2018/2/layout/IconVerticalSolidList"/>
    <dgm:cxn modelId="{3BC9EDC3-C9EC-4416-901D-6B44BF4EC087}" type="presParOf" srcId="{8575D264-23E2-44B0-BD9B-9E2444193DAE}" destId="{B95CBD3B-FE76-4FB7-AEA1-D40CE719D3F5}" srcOrd="1" destOrd="0" presId="urn:microsoft.com/office/officeart/2018/2/layout/IconVerticalSolidList"/>
    <dgm:cxn modelId="{C2763C2A-B403-41FD-8503-D49239838080}" type="presParOf" srcId="{8575D264-23E2-44B0-BD9B-9E2444193DAE}" destId="{0994B54A-B045-4955-B99B-79D01482D375}" srcOrd="2" destOrd="0" presId="urn:microsoft.com/office/officeart/2018/2/layout/IconVerticalSolidList"/>
    <dgm:cxn modelId="{38CCC8E6-A364-414B-8278-E9E7086AB943}" type="presParOf" srcId="{8575D264-23E2-44B0-BD9B-9E2444193DAE}" destId="{6B4AE9A7-682B-4BD8-A443-96F17699E7D3}" srcOrd="3" destOrd="0" presId="urn:microsoft.com/office/officeart/2018/2/layout/IconVerticalSolidList"/>
    <dgm:cxn modelId="{289C564A-88A1-4035-A7FD-3F3C55AAFCD5}" type="presParOf" srcId="{A1798AA6-0764-4CE9-9AF2-5DBCEC4161C8}" destId="{3B977912-EF90-43DA-BDB5-39D3C543D717}" srcOrd="3" destOrd="0" presId="urn:microsoft.com/office/officeart/2018/2/layout/IconVerticalSolidList"/>
    <dgm:cxn modelId="{4E717C11-A0D8-4878-888B-3E43CF74F3BA}" type="presParOf" srcId="{A1798AA6-0764-4CE9-9AF2-5DBCEC4161C8}" destId="{9FFCF039-27B7-4EF0-AC08-02677A4B7EFB}" srcOrd="4" destOrd="0" presId="urn:microsoft.com/office/officeart/2018/2/layout/IconVerticalSolidList"/>
    <dgm:cxn modelId="{9FDA28F3-FCCB-4EAF-B5F3-B68CBE212584}" type="presParOf" srcId="{9FFCF039-27B7-4EF0-AC08-02677A4B7EFB}" destId="{9F49EC2C-E11E-4570-80FC-CFBB78E3443B}" srcOrd="0" destOrd="0" presId="urn:microsoft.com/office/officeart/2018/2/layout/IconVerticalSolidList"/>
    <dgm:cxn modelId="{66DCAF84-FF35-4070-A046-FE4FCFE7140D}" type="presParOf" srcId="{9FFCF039-27B7-4EF0-AC08-02677A4B7EFB}" destId="{631C5D1D-CC9A-4950-BF2E-264C65B4F448}" srcOrd="1" destOrd="0" presId="urn:microsoft.com/office/officeart/2018/2/layout/IconVerticalSolidList"/>
    <dgm:cxn modelId="{ECB7F3C7-39E7-433A-A5BE-9D6E7496DBA2}" type="presParOf" srcId="{9FFCF039-27B7-4EF0-AC08-02677A4B7EFB}" destId="{9EE4786E-BABA-4AC5-B49C-3C5242669836}" srcOrd="2" destOrd="0" presId="urn:microsoft.com/office/officeart/2018/2/layout/IconVerticalSolidList"/>
    <dgm:cxn modelId="{E7ACEA25-530B-4BEE-9431-60C96BE27163}" type="presParOf" srcId="{9FFCF039-27B7-4EF0-AC08-02677A4B7EFB}" destId="{805BDC21-F334-4D00-81B7-A9D84504431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08D815-5EE2-44D9-8318-783C9EC8C0F7}" type="doc">
      <dgm:prSet loTypeId="urn:microsoft.com/office/officeart/2017/3/layout/HorizontalLabelsTimeline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89EEA04-7F24-415E-B8CF-DAFF56D9E982}">
      <dgm:prSet/>
      <dgm:spPr/>
      <dgm:t>
        <a:bodyPr/>
        <a:lstStyle/>
        <a:p>
          <a:pPr>
            <a:defRPr b="1"/>
          </a:pPr>
          <a:r>
            <a:rPr lang="en-US" dirty="0">
              <a:latin typeface="Calibri"/>
              <a:cs typeface="Calibri"/>
            </a:rPr>
            <a:t>4:00 PM – 8:00PM Skills Practice</a:t>
          </a:r>
          <a:endParaRPr lang="en-US" dirty="0"/>
        </a:p>
      </dgm:t>
    </dgm:pt>
    <dgm:pt modelId="{2EAB91BF-7D79-48AD-8A35-5BD2096068AF}" type="parTrans" cxnId="{60055C96-5E6C-4B14-9AFF-1A0B6A2B5A44}">
      <dgm:prSet/>
      <dgm:spPr/>
      <dgm:t>
        <a:bodyPr/>
        <a:lstStyle/>
        <a:p>
          <a:endParaRPr lang="en-US"/>
        </a:p>
      </dgm:t>
    </dgm:pt>
    <dgm:pt modelId="{2EE3326B-2030-4538-B133-DABED89FCA6C}" type="sibTrans" cxnId="{60055C96-5E6C-4B14-9AFF-1A0B6A2B5A44}">
      <dgm:prSet/>
      <dgm:spPr/>
      <dgm:t>
        <a:bodyPr/>
        <a:lstStyle/>
        <a:p>
          <a:endParaRPr lang="en-US"/>
        </a:p>
      </dgm:t>
    </dgm:pt>
    <dgm:pt modelId="{D84594E4-3A8D-4A61-AEAC-CBE225CC3BA2}">
      <dgm:prSet/>
      <dgm:spPr/>
      <dgm:t>
        <a:bodyPr/>
        <a:lstStyle/>
        <a:p>
          <a:r>
            <a:rPr lang="en-US" dirty="0">
              <a:solidFill>
                <a:srgbClr val="000000"/>
              </a:solidFill>
              <a:latin typeface="Calibri"/>
              <a:cs typeface="Calibri"/>
            </a:rPr>
            <a:t>Fontana Campus</a:t>
          </a:r>
        </a:p>
      </dgm:t>
    </dgm:pt>
    <dgm:pt modelId="{D9B6460C-8507-491B-8743-2AE8FD8FFCC6}" type="parTrans" cxnId="{AB261293-717C-40F8-AE4F-9C7EDED88B24}">
      <dgm:prSet/>
      <dgm:spPr/>
      <dgm:t>
        <a:bodyPr/>
        <a:lstStyle/>
        <a:p>
          <a:endParaRPr lang="en-US"/>
        </a:p>
      </dgm:t>
    </dgm:pt>
    <dgm:pt modelId="{9C64C4BC-CDBF-4439-B9A5-1AFE8F13EF56}" type="sibTrans" cxnId="{AB261293-717C-40F8-AE4F-9C7EDED88B24}">
      <dgm:prSet/>
      <dgm:spPr/>
      <dgm:t>
        <a:bodyPr/>
        <a:lstStyle/>
        <a:p>
          <a:endParaRPr lang="en-US"/>
        </a:p>
      </dgm:t>
    </dgm:pt>
    <dgm:pt modelId="{371ABCED-1A35-4D9C-9AAF-F63ADCEA86C0}">
      <dgm:prSet/>
      <dgm:spPr/>
      <dgm:t>
        <a:bodyPr/>
        <a:lstStyle/>
        <a:p>
          <a:pPr>
            <a:defRPr b="1"/>
          </a:pPr>
          <a:r>
            <a:rPr lang="en-US" dirty="0">
              <a:latin typeface="Calibri"/>
              <a:cs typeface="Calibri"/>
            </a:rPr>
            <a:t>7:30 PM – 3:30 PM</a:t>
          </a:r>
        </a:p>
      </dgm:t>
    </dgm:pt>
    <dgm:pt modelId="{37841127-9DDA-481F-9C47-02AEA81F45E7}" type="parTrans" cxnId="{BE4C5434-7761-47AE-96AB-F48B47E9AB41}">
      <dgm:prSet/>
      <dgm:spPr/>
      <dgm:t>
        <a:bodyPr/>
        <a:lstStyle/>
        <a:p>
          <a:endParaRPr lang="en-US"/>
        </a:p>
      </dgm:t>
    </dgm:pt>
    <dgm:pt modelId="{DC25CA6A-08DA-43E9-BBBF-C9498F1C4FAB}" type="sibTrans" cxnId="{BE4C5434-7761-47AE-96AB-F48B47E9AB41}">
      <dgm:prSet/>
      <dgm:spPr/>
      <dgm:t>
        <a:bodyPr/>
        <a:lstStyle/>
        <a:p>
          <a:endParaRPr lang="en-US"/>
        </a:p>
      </dgm:t>
    </dgm:pt>
    <dgm:pt modelId="{3CC55CB3-F32A-4787-92B4-0AF0C84941D7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Clinical Site 2x per week (Tues &amp; Wen OR Thurs &amp; Friday)</a:t>
          </a:r>
        </a:p>
      </dgm:t>
    </dgm:pt>
    <dgm:pt modelId="{591D5327-BDBD-49CB-93F5-BDF301749BE7}" type="parTrans" cxnId="{A3DF3D78-6391-4616-B602-B1A4E2DBBD55}">
      <dgm:prSet/>
      <dgm:spPr/>
      <dgm:t>
        <a:bodyPr/>
        <a:lstStyle/>
        <a:p>
          <a:endParaRPr lang="en-US"/>
        </a:p>
      </dgm:t>
    </dgm:pt>
    <dgm:pt modelId="{F20AD20D-2BA3-43E9-8C19-AC124A13E12E}" type="sibTrans" cxnId="{A3DF3D78-6391-4616-B602-B1A4E2DBBD55}">
      <dgm:prSet/>
      <dgm:spPr/>
      <dgm:t>
        <a:bodyPr/>
        <a:lstStyle/>
        <a:p>
          <a:endParaRPr lang="en-US"/>
        </a:p>
      </dgm:t>
    </dgm:pt>
    <dgm:pt modelId="{80249B87-441C-444B-8710-FBB95D2EF959}">
      <dgm:prSet phldr="0"/>
      <dgm:spPr/>
      <dgm:t>
        <a:bodyPr/>
        <a:lstStyle/>
        <a:p>
          <a:pPr>
            <a:defRPr b="1"/>
          </a:pPr>
          <a:r>
            <a:rPr lang="en-US" dirty="0">
              <a:latin typeface="Calibri"/>
              <a:cs typeface="Calibri"/>
            </a:rPr>
            <a:t> THEORY</a:t>
          </a:r>
        </a:p>
      </dgm:t>
    </dgm:pt>
    <dgm:pt modelId="{1F4B9D1B-0560-4FD9-8A33-96197F6693DD}" type="parTrans" cxnId="{C55C4959-DF0D-46BD-8B65-C5D7F680256D}">
      <dgm:prSet/>
      <dgm:spPr/>
    </dgm:pt>
    <dgm:pt modelId="{4662A8F1-0ED2-4BDA-81EC-46B57602DDA8}" type="sibTrans" cxnId="{C55C4959-DF0D-46BD-8B65-C5D7F680256D}">
      <dgm:prSet/>
      <dgm:spPr/>
    </dgm:pt>
    <dgm:pt modelId="{3E5D467C-8882-429F-97B9-6880BB790A90}">
      <dgm:prSet phldr="0"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9AM-3:50PM @ FONTANA CAMPUS</a:t>
          </a:r>
        </a:p>
      </dgm:t>
    </dgm:pt>
    <dgm:pt modelId="{56AE80D7-513D-4A42-B54C-476626B64789}" type="parTrans" cxnId="{DFAD6967-2994-4DB3-ACBF-3B53C7BE308B}">
      <dgm:prSet/>
      <dgm:spPr/>
    </dgm:pt>
    <dgm:pt modelId="{5519A621-15BF-43B0-A645-AC52C8BD6823}" type="sibTrans" cxnId="{DFAD6967-2994-4DB3-ACBF-3B53C7BE308B}">
      <dgm:prSet/>
      <dgm:spPr/>
    </dgm:pt>
    <dgm:pt modelId="{4DE1B8C3-822C-418A-8F94-E05A5017A970}" type="pres">
      <dgm:prSet presAssocID="{DF08D815-5EE2-44D9-8318-783C9EC8C0F7}" presName="root" presStyleCnt="0">
        <dgm:presLayoutVars>
          <dgm:chMax/>
          <dgm:chPref/>
          <dgm:animLvl val="lvl"/>
        </dgm:presLayoutVars>
      </dgm:prSet>
      <dgm:spPr/>
    </dgm:pt>
    <dgm:pt modelId="{79A326B7-04F8-48A5-84EC-3DFD1FD36D9D}" type="pres">
      <dgm:prSet presAssocID="{DF08D815-5EE2-44D9-8318-783C9EC8C0F7}" presName="divider" presStyleLbl="fgAcc1" presStyleIdx="0" presStyleCnt="1"/>
      <dgm:spPr/>
    </dgm:pt>
    <dgm:pt modelId="{56F634F2-147F-4AE1-B458-7D7D3BA6B4B2}" type="pres">
      <dgm:prSet presAssocID="{DF08D815-5EE2-44D9-8318-783C9EC8C0F7}" presName="nodes" presStyleCnt="0">
        <dgm:presLayoutVars>
          <dgm:chMax/>
          <dgm:chPref/>
          <dgm:animLvl val="lvl"/>
        </dgm:presLayoutVars>
      </dgm:prSet>
      <dgm:spPr/>
    </dgm:pt>
    <dgm:pt modelId="{A7477D29-93FF-4A8A-9E04-060F9E176140}" type="pres">
      <dgm:prSet presAssocID="{80249B87-441C-444B-8710-FBB95D2EF959}" presName="composite" presStyleCnt="0"/>
      <dgm:spPr/>
    </dgm:pt>
    <dgm:pt modelId="{6F34A419-6764-466E-9304-BD8E60CB6F3C}" type="pres">
      <dgm:prSet presAssocID="{80249B87-441C-444B-8710-FBB95D2EF959}" presName="L1TextContainer" presStyleLbl="alignNode1" presStyleIdx="0" presStyleCnt="3">
        <dgm:presLayoutVars>
          <dgm:chMax val="1"/>
          <dgm:chPref val="1"/>
          <dgm:bulletEnabled val="1"/>
        </dgm:presLayoutVars>
      </dgm:prSet>
      <dgm:spPr/>
    </dgm:pt>
    <dgm:pt modelId="{505F9395-8F6C-4FDB-BADE-1342A2691D1D}" type="pres">
      <dgm:prSet presAssocID="{80249B87-441C-444B-8710-FBB95D2EF959}" presName="L2TextContainerWrapper" presStyleCnt="0">
        <dgm:presLayoutVars>
          <dgm:bulletEnabled val="1"/>
        </dgm:presLayoutVars>
      </dgm:prSet>
      <dgm:spPr/>
    </dgm:pt>
    <dgm:pt modelId="{AD6D51EB-14CA-44AB-8277-2A3AEA151FD5}" type="pres">
      <dgm:prSet presAssocID="{80249B87-441C-444B-8710-FBB95D2EF959}" presName="L2TextContainer" presStyleLbl="bgAccFollowNode1" presStyleIdx="0" presStyleCnt="3"/>
      <dgm:spPr/>
    </dgm:pt>
    <dgm:pt modelId="{369DD2F1-78CA-42C3-A657-65FCEE09117F}" type="pres">
      <dgm:prSet presAssocID="{80249B87-441C-444B-8710-FBB95D2EF959}" presName="FlexibleEmptyPlaceHolder" presStyleCnt="0"/>
      <dgm:spPr/>
    </dgm:pt>
    <dgm:pt modelId="{571DE939-BF77-4F9E-B64C-F77D4F09D707}" type="pres">
      <dgm:prSet presAssocID="{80249B87-441C-444B-8710-FBB95D2EF959}" presName="ConnectLine" presStyleLbl="sibTrans1D1" presStyleIdx="0" presStyleCnt="3"/>
      <dgm:spPr/>
    </dgm:pt>
    <dgm:pt modelId="{D0F92A50-6DDB-4301-9AC8-359637D09320}" type="pres">
      <dgm:prSet presAssocID="{80249B87-441C-444B-8710-FBB95D2EF959}" presName="ConnectorPoint" presStyleLbl="node1" presStyleIdx="0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59D5CCC6-E3BE-4DE2-83FA-C76C3850D7AA}" type="pres">
      <dgm:prSet presAssocID="{80249B87-441C-444B-8710-FBB95D2EF959}" presName="EmptyPlaceHolder" presStyleCnt="0"/>
      <dgm:spPr/>
    </dgm:pt>
    <dgm:pt modelId="{0799BF65-5946-4468-B1DC-F53E966A5F60}" type="pres">
      <dgm:prSet presAssocID="{4662A8F1-0ED2-4BDA-81EC-46B57602DDA8}" presName="spaceBetweenRectangles" presStyleCnt="0"/>
      <dgm:spPr/>
    </dgm:pt>
    <dgm:pt modelId="{4C7E7A95-B7AA-448F-9114-8F5AD268A8BC}" type="pres">
      <dgm:prSet presAssocID="{389EEA04-7F24-415E-B8CF-DAFF56D9E982}" presName="composite" presStyleCnt="0"/>
      <dgm:spPr/>
    </dgm:pt>
    <dgm:pt modelId="{30F6CDF3-4F47-4B37-BD70-E9866EC9AEF9}" type="pres">
      <dgm:prSet presAssocID="{389EEA04-7F24-415E-B8CF-DAFF56D9E982}" presName="L1TextContainer" presStyleLbl="alignNode1" presStyleIdx="1" presStyleCnt="3">
        <dgm:presLayoutVars>
          <dgm:chMax val="1"/>
          <dgm:chPref val="1"/>
          <dgm:bulletEnabled val="1"/>
        </dgm:presLayoutVars>
      </dgm:prSet>
      <dgm:spPr/>
    </dgm:pt>
    <dgm:pt modelId="{D55E18D1-889B-4E65-9233-4103E27919BE}" type="pres">
      <dgm:prSet presAssocID="{389EEA04-7F24-415E-B8CF-DAFF56D9E982}" presName="L2TextContainerWrapper" presStyleCnt="0">
        <dgm:presLayoutVars>
          <dgm:bulletEnabled val="1"/>
        </dgm:presLayoutVars>
      </dgm:prSet>
      <dgm:spPr/>
    </dgm:pt>
    <dgm:pt modelId="{3A398016-BFDC-43B3-BD02-81A245DB847B}" type="pres">
      <dgm:prSet presAssocID="{389EEA04-7F24-415E-B8CF-DAFF56D9E982}" presName="L2TextContainer" presStyleLbl="bgAccFollowNode1" presStyleIdx="1" presStyleCnt="3"/>
      <dgm:spPr/>
    </dgm:pt>
    <dgm:pt modelId="{B89ECADC-7936-44AC-B7F9-2F15BEABFD19}" type="pres">
      <dgm:prSet presAssocID="{389EEA04-7F24-415E-B8CF-DAFF56D9E982}" presName="FlexibleEmptyPlaceHolder" presStyleCnt="0"/>
      <dgm:spPr/>
    </dgm:pt>
    <dgm:pt modelId="{DD6F384D-A085-4CB4-B5DB-F702F8411998}" type="pres">
      <dgm:prSet presAssocID="{389EEA04-7F24-415E-B8CF-DAFF56D9E982}" presName="ConnectLine" presStyleLbl="sibTrans1D1" presStyleIdx="1" presStyleCnt="3"/>
      <dgm:spPr/>
    </dgm:pt>
    <dgm:pt modelId="{86DC500A-6FDA-4199-9357-C1C9DE0A32CF}" type="pres">
      <dgm:prSet presAssocID="{389EEA04-7F24-415E-B8CF-DAFF56D9E982}" presName="ConnectorPoint" presStyleLbl="node1" presStyleIdx="1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E5FC6BD3-A5E1-4DE4-B35F-4C8334BB0CE3}" type="pres">
      <dgm:prSet presAssocID="{389EEA04-7F24-415E-B8CF-DAFF56D9E982}" presName="EmptyPlaceHolder" presStyleCnt="0"/>
      <dgm:spPr/>
    </dgm:pt>
    <dgm:pt modelId="{B9A78D46-83EB-4953-874E-3DB7A597E4FD}" type="pres">
      <dgm:prSet presAssocID="{2EE3326B-2030-4538-B133-DABED89FCA6C}" presName="spaceBetweenRectangles" presStyleCnt="0"/>
      <dgm:spPr/>
    </dgm:pt>
    <dgm:pt modelId="{8DCA3439-22DB-4646-A973-24BDDD726D41}" type="pres">
      <dgm:prSet presAssocID="{371ABCED-1A35-4D9C-9AAF-F63ADCEA86C0}" presName="composite" presStyleCnt="0"/>
      <dgm:spPr/>
    </dgm:pt>
    <dgm:pt modelId="{E339E342-6E17-4A6D-A429-3DF65DD672DD}" type="pres">
      <dgm:prSet presAssocID="{371ABCED-1A35-4D9C-9AAF-F63ADCEA86C0}" presName="L1TextContainer" presStyleLbl="alignNode1" presStyleIdx="2" presStyleCnt="3">
        <dgm:presLayoutVars>
          <dgm:chMax val="1"/>
          <dgm:chPref val="1"/>
          <dgm:bulletEnabled val="1"/>
        </dgm:presLayoutVars>
      </dgm:prSet>
      <dgm:spPr/>
    </dgm:pt>
    <dgm:pt modelId="{D23477B5-5A00-4953-A156-77409BC6FD4B}" type="pres">
      <dgm:prSet presAssocID="{371ABCED-1A35-4D9C-9AAF-F63ADCEA86C0}" presName="L2TextContainerWrapper" presStyleCnt="0">
        <dgm:presLayoutVars>
          <dgm:bulletEnabled val="1"/>
        </dgm:presLayoutVars>
      </dgm:prSet>
      <dgm:spPr/>
    </dgm:pt>
    <dgm:pt modelId="{A21B4365-0ECB-4248-82BB-C4F40CCEBD21}" type="pres">
      <dgm:prSet presAssocID="{371ABCED-1A35-4D9C-9AAF-F63ADCEA86C0}" presName="L2TextContainer" presStyleLbl="bgAccFollowNode1" presStyleIdx="2" presStyleCnt="3"/>
      <dgm:spPr/>
    </dgm:pt>
    <dgm:pt modelId="{669D2C7A-0A24-472E-AAC6-E9373AE9B652}" type="pres">
      <dgm:prSet presAssocID="{371ABCED-1A35-4D9C-9AAF-F63ADCEA86C0}" presName="FlexibleEmptyPlaceHolder" presStyleCnt="0"/>
      <dgm:spPr/>
    </dgm:pt>
    <dgm:pt modelId="{B9BA75F6-8ECB-48A0-8794-59B8450D1056}" type="pres">
      <dgm:prSet presAssocID="{371ABCED-1A35-4D9C-9AAF-F63ADCEA86C0}" presName="ConnectLine" presStyleLbl="sibTrans1D1" presStyleIdx="2" presStyleCnt="3"/>
      <dgm:spPr/>
    </dgm:pt>
    <dgm:pt modelId="{10A56061-2839-4B1E-B00A-FF628068D4E7}" type="pres">
      <dgm:prSet presAssocID="{371ABCED-1A35-4D9C-9AAF-F63ADCEA86C0}" presName="ConnectorPoint" presStyleLbl="node1" presStyleIdx="2" presStyleCnt="3"/>
      <dgm:spPr>
        <a:solidFill>
          <a:schemeClr val="accent2">
            <a:hueOff val="2529934"/>
            <a:satOff val="-47862"/>
            <a:lumOff val="-333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FEC7DE02-0AB9-4AB1-8C2E-57E268491470}" type="pres">
      <dgm:prSet presAssocID="{371ABCED-1A35-4D9C-9AAF-F63ADCEA86C0}" presName="EmptyPlaceHolder" presStyleCnt="0"/>
      <dgm:spPr/>
    </dgm:pt>
  </dgm:ptLst>
  <dgm:cxnLst>
    <dgm:cxn modelId="{BB89492C-85C2-473E-BDA2-F38AE74ACFA5}" type="presOf" srcId="{3CC55CB3-F32A-4787-92B4-0AF0C84941D7}" destId="{A21B4365-0ECB-4248-82BB-C4F40CCEBD21}" srcOrd="0" destOrd="0" presId="urn:microsoft.com/office/officeart/2017/3/layout/HorizontalLabelsTimeline"/>
    <dgm:cxn modelId="{BE4C5434-7761-47AE-96AB-F48B47E9AB41}" srcId="{DF08D815-5EE2-44D9-8318-783C9EC8C0F7}" destId="{371ABCED-1A35-4D9C-9AAF-F63ADCEA86C0}" srcOrd="2" destOrd="0" parTransId="{37841127-9DDA-481F-9C47-02AEA81F45E7}" sibTransId="{DC25CA6A-08DA-43E9-BBBF-C9498F1C4FAB}"/>
    <dgm:cxn modelId="{DFAD6967-2994-4DB3-ACBF-3B53C7BE308B}" srcId="{80249B87-441C-444B-8710-FBB95D2EF959}" destId="{3E5D467C-8882-429F-97B9-6880BB790A90}" srcOrd="0" destOrd="0" parTransId="{56AE80D7-513D-4A42-B54C-476626B64789}" sibTransId="{5519A621-15BF-43B0-A645-AC52C8BD6823}"/>
    <dgm:cxn modelId="{47E3D54F-8CF2-476A-9319-E5383E5DF5E5}" type="presOf" srcId="{371ABCED-1A35-4D9C-9AAF-F63ADCEA86C0}" destId="{E339E342-6E17-4A6D-A429-3DF65DD672DD}" srcOrd="0" destOrd="0" presId="urn:microsoft.com/office/officeart/2017/3/layout/HorizontalLabelsTimeline"/>
    <dgm:cxn modelId="{9A3D8353-7A20-4E55-857A-76C02C16CAA9}" type="presOf" srcId="{80249B87-441C-444B-8710-FBB95D2EF959}" destId="{6F34A419-6764-466E-9304-BD8E60CB6F3C}" srcOrd="0" destOrd="0" presId="urn:microsoft.com/office/officeart/2017/3/layout/HorizontalLabelsTimeline"/>
    <dgm:cxn modelId="{A3DF3D78-6391-4616-B602-B1A4E2DBBD55}" srcId="{371ABCED-1A35-4D9C-9AAF-F63ADCEA86C0}" destId="{3CC55CB3-F32A-4787-92B4-0AF0C84941D7}" srcOrd="0" destOrd="0" parTransId="{591D5327-BDBD-49CB-93F5-BDF301749BE7}" sibTransId="{F20AD20D-2BA3-43E9-8C19-AC124A13E12E}"/>
    <dgm:cxn modelId="{C55C4959-DF0D-46BD-8B65-C5D7F680256D}" srcId="{DF08D815-5EE2-44D9-8318-783C9EC8C0F7}" destId="{80249B87-441C-444B-8710-FBB95D2EF959}" srcOrd="0" destOrd="0" parTransId="{1F4B9D1B-0560-4FD9-8A33-96197F6693DD}" sibTransId="{4662A8F1-0ED2-4BDA-81EC-46B57602DDA8}"/>
    <dgm:cxn modelId="{22A06788-EFE1-4CE6-9C77-606DD8491D14}" type="presOf" srcId="{DF08D815-5EE2-44D9-8318-783C9EC8C0F7}" destId="{4DE1B8C3-822C-418A-8F94-E05A5017A970}" srcOrd="0" destOrd="0" presId="urn:microsoft.com/office/officeart/2017/3/layout/HorizontalLabelsTimeline"/>
    <dgm:cxn modelId="{AB261293-717C-40F8-AE4F-9C7EDED88B24}" srcId="{389EEA04-7F24-415E-B8CF-DAFF56D9E982}" destId="{D84594E4-3A8D-4A61-AEAC-CBE225CC3BA2}" srcOrd="0" destOrd="0" parTransId="{D9B6460C-8507-491B-8743-2AE8FD8FFCC6}" sibTransId="{9C64C4BC-CDBF-4439-B9A5-1AFE8F13EF56}"/>
    <dgm:cxn modelId="{60055C96-5E6C-4B14-9AFF-1A0B6A2B5A44}" srcId="{DF08D815-5EE2-44D9-8318-783C9EC8C0F7}" destId="{389EEA04-7F24-415E-B8CF-DAFF56D9E982}" srcOrd="1" destOrd="0" parTransId="{2EAB91BF-7D79-48AD-8A35-5BD2096068AF}" sibTransId="{2EE3326B-2030-4538-B133-DABED89FCA6C}"/>
    <dgm:cxn modelId="{9DF4C5C6-4B48-41DE-B372-44C0BB413FB7}" type="presOf" srcId="{3E5D467C-8882-429F-97B9-6880BB790A90}" destId="{AD6D51EB-14CA-44AB-8277-2A3AEA151FD5}" srcOrd="0" destOrd="0" presId="urn:microsoft.com/office/officeart/2017/3/layout/HorizontalLabelsTimeline"/>
    <dgm:cxn modelId="{70C55DE7-03FE-49CF-BE89-7827833E4E30}" type="presOf" srcId="{D84594E4-3A8D-4A61-AEAC-CBE225CC3BA2}" destId="{3A398016-BFDC-43B3-BD02-81A245DB847B}" srcOrd="0" destOrd="0" presId="urn:microsoft.com/office/officeart/2017/3/layout/HorizontalLabelsTimeline"/>
    <dgm:cxn modelId="{F84CFBF2-7B18-4495-B44A-D2E23248F311}" type="presOf" srcId="{389EEA04-7F24-415E-B8CF-DAFF56D9E982}" destId="{30F6CDF3-4F47-4B37-BD70-E9866EC9AEF9}" srcOrd="0" destOrd="0" presId="urn:microsoft.com/office/officeart/2017/3/layout/HorizontalLabelsTimeline"/>
    <dgm:cxn modelId="{9447236A-3AB9-4B79-93D7-6B5D4AE5AEC2}" type="presParOf" srcId="{4DE1B8C3-822C-418A-8F94-E05A5017A970}" destId="{79A326B7-04F8-48A5-84EC-3DFD1FD36D9D}" srcOrd="0" destOrd="0" presId="urn:microsoft.com/office/officeart/2017/3/layout/HorizontalLabelsTimeline"/>
    <dgm:cxn modelId="{A9AF119F-C42D-4F50-A5ED-BB83911F0D62}" type="presParOf" srcId="{4DE1B8C3-822C-418A-8F94-E05A5017A970}" destId="{56F634F2-147F-4AE1-B458-7D7D3BA6B4B2}" srcOrd="1" destOrd="0" presId="urn:microsoft.com/office/officeart/2017/3/layout/HorizontalLabelsTimeline"/>
    <dgm:cxn modelId="{533DFB2F-D056-4904-90FE-3E1C8C612BC3}" type="presParOf" srcId="{56F634F2-147F-4AE1-B458-7D7D3BA6B4B2}" destId="{A7477D29-93FF-4A8A-9E04-060F9E176140}" srcOrd="0" destOrd="0" presId="urn:microsoft.com/office/officeart/2017/3/layout/HorizontalLabelsTimeline"/>
    <dgm:cxn modelId="{62D2A4F3-9B59-4D02-9B80-C657D302542E}" type="presParOf" srcId="{A7477D29-93FF-4A8A-9E04-060F9E176140}" destId="{6F34A419-6764-466E-9304-BD8E60CB6F3C}" srcOrd="0" destOrd="0" presId="urn:microsoft.com/office/officeart/2017/3/layout/HorizontalLabelsTimeline"/>
    <dgm:cxn modelId="{A01E1823-51C9-4CE9-8257-92C975F49E3D}" type="presParOf" srcId="{A7477D29-93FF-4A8A-9E04-060F9E176140}" destId="{505F9395-8F6C-4FDB-BADE-1342A2691D1D}" srcOrd="1" destOrd="0" presId="urn:microsoft.com/office/officeart/2017/3/layout/HorizontalLabelsTimeline"/>
    <dgm:cxn modelId="{30843388-A2EA-4524-ABA6-EF6CA9FFA8BF}" type="presParOf" srcId="{505F9395-8F6C-4FDB-BADE-1342A2691D1D}" destId="{AD6D51EB-14CA-44AB-8277-2A3AEA151FD5}" srcOrd="0" destOrd="0" presId="urn:microsoft.com/office/officeart/2017/3/layout/HorizontalLabelsTimeline"/>
    <dgm:cxn modelId="{4230654A-6463-44E5-A35A-34A4287A91E7}" type="presParOf" srcId="{505F9395-8F6C-4FDB-BADE-1342A2691D1D}" destId="{369DD2F1-78CA-42C3-A657-65FCEE09117F}" srcOrd="1" destOrd="0" presId="urn:microsoft.com/office/officeart/2017/3/layout/HorizontalLabelsTimeline"/>
    <dgm:cxn modelId="{889A0E5F-78C9-4244-8FF0-59FFF31762A0}" type="presParOf" srcId="{A7477D29-93FF-4A8A-9E04-060F9E176140}" destId="{571DE939-BF77-4F9E-B64C-F77D4F09D707}" srcOrd="2" destOrd="0" presId="urn:microsoft.com/office/officeart/2017/3/layout/HorizontalLabelsTimeline"/>
    <dgm:cxn modelId="{41B4D7ED-B061-4D5C-B0B5-BB7B4D53959D}" type="presParOf" srcId="{A7477D29-93FF-4A8A-9E04-060F9E176140}" destId="{D0F92A50-6DDB-4301-9AC8-359637D09320}" srcOrd="3" destOrd="0" presId="urn:microsoft.com/office/officeart/2017/3/layout/HorizontalLabelsTimeline"/>
    <dgm:cxn modelId="{0A735DC9-BC65-43B7-86AC-47968E4DAF19}" type="presParOf" srcId="{A7477D29-93FF-4A8A-9E04-060F9E176140}" destId="{59D5CCC6-E3BE-4DE2-83FA-C76C3850D7AA}" srcOrd="4" destOrd="0" presId="urn:microsoft.com/office/officeart/2017/3/layout/HorizontalLabelsTimeline"/>
    <dgm:cxn modelId="{8EFC375F-0B09-43B1-A543-25642B74A931}" type="presParOf" srcId="{56F634F2-147F-4AE1-B458-7D7D3BA6B4B2}" destId="{0799BF65-5946-4468-B1DC-F53E966A5F60}" srcOrd="1" destOrd="0" presId="urn:microsoft.com/office/officeart/2017/3/layout/HorizontalLabelsTimeline"/>
    <dgm:cxn modelId="{BC38D4FB-B022-439E-9728-6F57705FC598}" type="presParOf" srcId="{56F634F2-147F-4AE1-B458-7D7D3BA6B4B2}" destId="{4C7E7A95-B7AA-448F-9114-8F5AD268A8BC}" srcOrd="2" destOrd="0" presId="urn:microsoft.com/office/officeart/2017/3/layout/HorizontalLabelsTimeline"/>
    <dgm:cxn modelId="{53542294-2E00-45AE-8C20-3B6F681EA825}" type="presParOf" srcId="{4C7E7A95-B7AA-448F-9114-8F5AD268A8BC}" destId="{30F6CDF3-4F47-4B37-BD70-E9866EC9AEF9}" srcOrd="0" destOrd="0" presId="urn:microsoft.com/office/officeart/2017/3/layout/HorizontalLabelsTimeline"/>
    <dgm:cxn modelId="{724B2EE1-9A20-4243-AAFF-04259B8DEF3B}" type="presParOf" srcId="{4C7E7A95-B7AA-448F-9114-8F5AD268A8BC}" destId="{D55E18D1-889B-4E65-9233-4103E27919BE}" srcOrd="1" destOrd="0" presId="urn:microsoft.com/office/officeart/2017/3/layout/HorizontalLabelsTimeline"/>
    <dgm:cxn modelId="{198457D5-D640-4C05-A4B9-644D2BF687CC}" type="presParOf" srcId="{D55E18D1-889B-4E65-9233-4103E27919BE}" destId="{3A398016-BFDC-43B3-BD02-81A245DB847B}" srcOrd="0" destOrd="0" presId="urn:microsoft.com/office/officeart/2017/3/layout/HorizontalLabelsTimeline"/>
    <dgm:cxn modelId="{61B324D3-5608-4CF4-9B70-E891B652E7C9}" type="presParOf" srcId="{D55E18D1-889B-4E65-9233-4103E27919BE}" destId="{B89ECADC-7936-44AC-B7F9-2F15BEABFD19}" srcOrd="1" destOrd="0" presId="urn:microsoft.com/office/officeart/2017/3/layout/HorizontalLabelsTimeline"/>
    <dgm:cxn modelId="{32DB8E25-4D5F-4BB2-911A-5CA8B37A6299}" type="presParOf" srcId="{4C7E7A95-B7AA-448F-9114-8F5AD268A8BC}" destId="{DD6F384D-A085-4CB4-B5DB-F702F8411998}" srcOrd="2" destOrd="0" presId="urn:microsoft.com/office/officeart/2017/3/layout/HorizontalLabelsTimeline"/>
    <dgm:cxn modelId="{94FF6C0D-909C-41DE-92B3-B8D8B65B9CF1}" type="presParOf" srcId="{4C7E7A95-B7AA-448F-9114-8F5AD268A8BC}" destId="{86DC500A-6FDA-4199-9357-C1C9DE0A32CF}" srcOrd="3" destOrd="0" presId="urn:microsoft.com/office/officeart/2017/3/layout/HorizontalLabelsTimeline"/>
    <dgm:cxn modelId="{27DE2704-D1BA-49E0-907A-61CD0E716D97}" type="presParOf" srcId="{4C7E7A95-B7AA-448F-9114-8F5AD268A8BC}" destId="{E5FC6BD3-A5E1-4DE4-B35F-4C8334BB0CE3}" srcOrd="4" destOrd="0" presId="urn:microsoft.com/office/officeart/2017/3/layout/HorizontalLabelsTimeline"/>
    <dgm:cxn modelId="{74234B44-05EA-480E-8546-D76934E93160}" type="presParOf" srcId="{56F634F2-147F-4AE1-B458-7D7D3BA6B4B2}" destId="{B9A78D46-83EB-4953-874E-3DB7A597E4FD}" srcOrd="3" destOrd="0" presId="urn:microsoft.com/office/officeart/2017/3/layout/HorizontalLabelsTimeline"/>
    <dgm:cxn modelId="{8D728677-AEDA-4DA9-96CC-DF99E49EDF55}" type="presParOf" srcId="{56F634F2-147F-4AE1-B458-7D7D3BA6B4B2}" destId="{8DCA3439-22DB-4646-A973-24BDDD726D41}" srcOrd="4" destOrd="0" presId="urn:microsoft.com/office/officeart/2017/3/layout/HorizontalLabelsTimeline"/>
    <dgm:cxn modelId="{416CB2C4-26A4-42E0-AEE9-8AA6189E219E}" type="presParOf" srcId="{8DCA3439-22DB-4646-A973-24BDDD726D41}" destId="{E339E342-6E17-4A6D-A429-3DF65DD672DD}" srcOrd="0" destOrd="0" presId="urn:microsoft.com/office/officeart/2017/3/layout/HorizontalLabelsTimeline"/>
    <dgm:cxn modelId="{7B72A150-5D1E-4E68-B239-CD9EC41D554F}" type="presParOf" srcId="{8DCA3439-22DB-4646-A973-24BDDD726D41}" destId="{D23477B5-5A00-4953-A156-77409BC6FD4B}" srcOrd="1" destOrd="0" presId="urn:microsoft.com/office/officeart/2017/3/layout/HorizontalLabelsTimeline"/>
    <dgm:cxn modelId="{2250B97D-1EEE-4386-8979-2FEDAF436D59}" type="presParOf" srcId="{D23477B5-5A00-4953-A156-77409BC6FD4B}" destId="{A21B4365-0ECB-4248-82BB-C4F40CCEBD21}" srcOrd="0" destOrd="0" presId="urn:microsoft.com/office/officeart/2017/3/layout/HorizontalLabelsTimeline"/>
    <dgm:cxn modelId="{E90694CE-B8B1-42A9-966C-7036BD349B06}" type="presParOf" srcId="{D23477B5-5A00-4953-A156-77409BC6FD4B}" destId="{669D2C7A-0A24-472E-AAC6-E9373AE9B652}" srcOrd="1" destOrd="0" presId="urn:microsoft.com/office/officeart/2017/3/layout/HorizontalLabelsTimeline"/>
    <dgm:cxn modelId="{4F8F614D-3D52-4E2F-9C3D-D18834097778}" type="presParOf" srcId="{8DCA3439-22DB-4646-A973-24BDDD726D41}" destId="{B9BA75F6-8ECB-48A0-8794-59B8450D1056}" srcOrd="2" destOrd="0" presId="urn:microsoft.com/office/officeart/2017/3/layout/HorizontalLabelsTimeline"/>
    <dgm:cxn modelId="{AE31A556-F0F4-4E4D-A8BA-3C3CEBCED6AD}" type="presParOf" srcId="{8DCA3439-22DB-4646-A973-24BDDD726D41}" destId="{10A56061-2839-4B1E-B00A-FF628068D4E7}" srcOrd="3" destOrd="0" presId="urn:microsoft.com/office/officeart/2017/3/layout/HorizontalLabelsTimeline"/>
    <dgm:cxn modelId="{0AB8CA75-272E-4373-8388-BF18C8ED971D}" type="presParOf" srcId="{8DCA3439-22DB-4646-A973-24BDDD726D41}" destId="{FEC7DE02-0AB9-4AB1-8C2E-57E268491470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85292-52AA-4084-8F36-47F56AC6C451}">
      <dsp:nvSpPr>
        <dsp:cNvPr id="0" name=""/>
        <dsp:cNvSpPr/>
      </dsp:nvSpPr>
      <dsp:spPr>
        <a:xfrm>
          <a:off x="0" y="0"/>
          <a:ext cx="7306865" cy="11644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Approved by the California Department of Public Health (CDPH)</a:t>
          </a:r>
        </a:p>
      </dsp:txBody>
      <dsp:txXfrm>
        <a:off x="34105" y="34105"/>
        <a:ext cx="6050353" cy="1096221"/>
      </dsp:txXfrm>
    </dsp:sp>
    <dsp:sp modelId="{63E828C6-7D26-4256-AC5E-5C13F8EA34B8}">
      <dsp:nvSpPr>
        <dsp:cNvPr id="0" name=""/>
        <dsp:cNvSpPr/>
      </dsp:nvSpPr>
      <dsp:spPr>
        <a:xfrm>
          <a:off x="644723" y="1358502"/>
          <a:ext cx="7306865" cy="116443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 Light" panose="020F0302020204030204"/>
            </a:rPr>
            <a:t>Fulltime</a:t>
          </a:r>
          <a:r>
            <a:rPr lang="en-US" sz="2800" b="1" kern="1200" dirty="0"/>
            <a:t> option</a:t>
          </a:r>
          <a:r>
            <a:rPr lang="en-US" sz="2800" b="1" kern="1200" dirty="0">
              <a:latin typeface="Calibri Light" panose="020F0302020204030204"/>
            </a:rPr>
            <a:t> (Fontana Campus)</a:t>
          </a:r>
          <a:endParaRPr lang="en-US" sz="2800" b="1" kern="1200" dirty="0"/>
        </a:p>
      </dsp:txBody>
      <dsp:txXfrm>
        <a:off x="678828" y="1392607"/>
        <a:ext cx="5837051" cy="1096221"/>
      </dsp:txXfrm>
    </dsp:sp>
    <dsp:sp modelId="{2B0285D9-B92F-4B47-A1D5-116C96C8593D}">
      <dsp:nvSpPr>
        <dsp:cNvPr id="0" name=""/>
        <dsp:cNvSpPr/>
      </dsp:nvSpPr>
      <dsp:spPr>
        <a:xfrm>
          <a:off x="1289446" y="2717005"/>
          <a:ext cx="7306865" cy="116443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Trebuchet MS" panose="020B0603020202020204"/>
            </a:rPr>
            <a:t>One semester (Fall 2024)</a:t>
          </a:r>
          <a:endParaRPr lang="en-US" sz="2800" b="0" kern="1200" dirty="0"/>
        </a:p>
      </dsp:txBody>
      <dsp:txXfrm>
        <a:off x="1323551" y="2751110"/>
        <a:ext cx="5837051" cy="1096221"/>
      </dsp:txXfrm>
    </dsp:sp>
    <dsp:sp modelId="{A8D55591-0D89-4E29-9DBC-ED44CCD64AFD}">
      <dsp:nvSpPr>
        <dsp:cNvPr id="0" name=""/>
        <dsp:cNvSpPr/>
      </dsp:nvSpPr>
      <dsp:spPr>
        <a:xfrm>
          <a:off x="6549984" y="883026"/>
          <a:ext cx="756880" cy="75688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720282" y="883026"/>
        <a:ext cx="416284" cy="569552"/>
      </dsp:txXfrm>
    </dsp:sp>
    <dsp:sp modelId="{BA3B89CF-7443-473F-8F35-CD9F56E5877B}">
      <dsp:nvSpPr>
        <dsp:cNvPr id="0" name=""/>
        <dsp:cNvSpPr/>
      </dsp:nvSpPr>
      <dsp:spPr>
        <a:xfrm>
          <a:off x="7194708" y="2233766"/>
          <a:ext cx="756880" cy="75688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365006" y="2233766"/>
        <a:ext cx="416284" cy="5695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C7D65-7D6E-4259-A372-0A2C51A08898}">
      <dsp:nvSpPr>
        <dsp:cNvPr id="0" name=""/>
        <dsp:cNvSpPr/>
      </dsp:nvSpPr>
      <dsp:spPr>
        <a:xfrm rot="5400000">
          <a:off x="-417506" y="419061"/>
          <a:ext cx="2783375" cy="194836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"/>
              <a:cs typeface="Calibri"/>
            </a:rPr>
            <a:t>California Department of Public Health (CDPH)</a:t>
          </a:r>
        </a:p>
      </dsp:txBody>
      <dsp:txXfrm rot="-5400000">
        <a:off x="1" y="975737"/>
        <a:ext cx="1948363" cy="835012"/>
      </dsp:txXfrm>
    </dsp:sp>
    <dsp:sp modelId="{2B87B0B6-FDA1-4E7D-AF86-D9B081456118}">
      <dsp:nvSpPr>
        <dsp:cNvPr id="0" name=""/>
        <dsp:cNvSpPr/>
      </dsp:nvSpPr>
      <dsp:spPr>
        <a:xfrm rot="5400000">
          <a:off x="2980467" y="-1030549"/>
          <a:ext cx="1809194" cy="38734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>
              <a:latin typeface="Calibri"/>
              <a:cs typeface="Calibri"/>
            </a:rPr>
            <a:t>www.cdph.ca.gov</a:t>
          </a:r>
          <a:endParaRPr lang="en-US" sz="2100" kern="1200">
            <a:latin typeface="Calibri"/>
            <a:cs typeface="Calibri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>
              <a:latin typeface="Calibri"/>
              <a:cs typeface="Calibri"/>
            </a:rPr>
            <a:t>Licensing and Certification Program Branch</a:t>
          </a:r>
        </a:p>
      </dsp:txBody>
      <dsp:txXfrm rot="-5400000">
        <a:off x="1948363" y="89873"/>
        <a:ext cx="3785085" cy="1632558"/>
      </dsp:txXfrm>
    </dsp:sp>
    <dsp:sp modelId="{248D4471-7412-422F-BF5D-45BC46B21FEA}">
      <dsp:nvSpPr>
        <dsp:cNvPr id="0" name=""/>
        <dsp:cNvSpPr/>
      </dsp:nvSpPr>
      <dsp:spPr>
        <a:xfrm rot="5400000">
          <a:off x="-417506" y="2920473"/>
          <a:ext cx="2783375" cy="194836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"/>
              <a:cs typeface="Calibri"/>
            </a:rPr>
            <a:t>National </a:t>
          </a:r>
          <a:r>
            <a:rPr lang="en-US" sz="1700" kern="1200" err="1">
              <a:latin typeface="Calibri"/>
              <a:cs typeface="Calibri"/>
            </a:rPr>
            <a:t>Healthcareer</a:t>
          </a:r>
          <a:r>
            <a:rPr lang="en-US" sz="1700" kern="1200">
              <a:latin typeface="Calibri"/>
              <a:cs typeface="Calibri"/>
            </a:rPr>
            <a:t> Association</a:t>
          </a:r>
        </a:p>
      </dsp:txBody>
      <dsp:txXfrm rot="-5400000">
        <a:off x="1" y="3477149"/>
        <a:ext cx="1948363" cy="835012"/>
      </dsp:txXfrm>
    </dsp:sp>
    <dsp:sp modelId="{B38880DB-5C67-4C9C-B7F0-5AD93FF3A48E}">
      <dsp:nvSpPr>
        <dsp:cNvPr id="0" name=""/>
        <dsp:cNvSpPr/>
      </dsp:nvSpPr>
      <dsp:spPr>
        <a:xfrm rot="5400000">
          <a:off x="2980467" y="1470862"/>
          <a:ext cx="1809194" cy="38734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>
              <a:latin typeface="Calibri"/>
              <a:cs typeface="Calibri"/>
            </a:rPr>
            <a:t>www.nhanow.com</a:t>
          </a:r>
          <a:endParaRPr lang="en-US" sz="2100" kern="1200">
            <a:latin typeface="Calibri"/>
            <a:cs typeface="Calibri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>
              <a:hlinkClick xmlns:r="http://schemas.openxmlformats.org/officeDocument/2006/relationships" r:id="rId1"/>
            </a:rPr>
            <a:t>Home | National </a:t>
          </a:r>
          <a:r>
            <a:rPr lang="en-US" sz="2100" kern="1200" err="1">
              <a:hlinkClick xmlns:r="http://schemas.openxmlformats.org/officeDocument/2006/relationships" r:id="rId1"/>
            </a:rPr>
            <a:t>Healthcareer</a:t>
          </a:r>
          <a:r>
            <a:rPr lang="en-US" sz="2100" kern="1200">
              <a:hlinkClick xmlns:r="http://schemas.openxmlformats.org/officeDocument/2006/relationships" r:id="rId1"/>
            </a:rPr>
            <a:t> Association | Allied Health Certifications (nhanow.com)</a:t>
          </a:r>
          <a:endParaRPr lang="en-US" sz="2100" kern="1200">
            <a:latin typeface="Calibri"/>
            <a:cs typeface="Calibri"/>
          </a:endParaRPr>
        </a:p>
      </dsp:txBody>
      <dsp:txXfrm rot="-5400000">
        <a:off x="1948363" y="2591284"/>
        <a:ext cx="3785085" cy="16325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05CA2-8114-4A8B-A16E-8833DF96B3FD}">
      <dsp:nvSpPr>
        <dsp:cNvPr id="0" name=""/>
        <dsp:cNvSpPr/>
      </dsp:nvSpPr>
      <dsp:spPr>
        <a:xfrm>
          <a:off x="0" y="4503933"/>
          <a:ext cx="1656373" cy="9853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28016" rIns="117801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cs typeface="Calibri"/>
            </a:rPr>
            <a:t>Reach Out</a:t>
          </a:r>
        </a:p>
      </dsp:txBody>
      <dsp:txXfrm>
        <a:off x="0" y="4503933"/>
        <a:ext cx="1656373" cy="985350"/>
      </dsp:txXfrm>
    </dsp:sp>
    <dsp:sp modelId="{6C094BD8-395B-4530-B3AD-C02F8887A4D9}">
      <dsp:nvSpPr>
        <dsp:cNvPr id="0" name=""/>
        <dsp:cNvSpPr/>
      </dsp:nvSpPr>
      <dsp:spPr>
        <a:xfrm>
          <a:off x="1656372" y="4503933"/>
          <a:ext cx="4969119" cy="98535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228600" rIns="100797" bIns="22860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cs typeface="Calibri"/>
            </a:rPr>
            <a:t>Reach out if you need application assistance or other Chaffey College resources.  </a:t>
          </a:r>
        </a:p>
      </dsp:txBody>
      <dsp:txXfrm>
        <a:off x="1656372" y="4503933"/>
        <a:ext cx="4969119" cy="985350"/>
      </dsp:txXfrm>
    </dsp:sp>
    <dsp:sp modelId="{250B236D-289A-485D-8BEF-255DE1C02C8E}">
      <dsp:nvSpPr>
        <dsp:cNvPr id="0" name=""/>
        <dsp:cNvSpPr/>
      </dsp:nvSpPr>
      <dsp:spPr>
        <a:xfrm rot="10800000">
          <a:off x="0" y="3003244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831752"/>
            <a:satOff val="-16830"/>
            <a:lumOff val="523"/>
            <a:alphaOff val="0"/>
          </a:schemeClr>
        </a:solidFill>
        <a:ln w="19050" cap="rnd" cmpd="sng" algn="ctr">
          <a:solidFill>
            <a:schemeClr val="accent5">
              <a:hueOff val="831752"/>
              <a:satOff val="-16830"/>
              <a:lumOff val="5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28016" rIns="117801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cs typeface="Calibri"/>
            </a:rPr>
            <a:t>Submit </a:t>
          </a:r>
          <a:r>
            <a:rPr lang="en-US" sz="1800" b="1" kern="1200" dirty="0">
              <a:latin typeface="Calibri"/>
              <a:cs typeface="Calibri"/>
            </a:rPr>
            <a:t> </a:t>
          </a:r>
        </a:p>
      </dsp:txBody>
      <dsp:txXfrm rot="-10800000">
        <a:off x="0" y="3003244"/>
        <a:ext cx="1656373" cy="985054"/>
      </dsp:txXfrm>
    </dsp:sp>
    <dsp:sp modelId="{561DD1F5-8D10-4504-AF37-4E61701271BA}">
      <dsp:nvSpPr>
        <dsp:cNvPr id="0" name=""/>
        <dsp:cNvSpPr/>
      </dsp:nvSpPr>
      <dsp:spPr>
        <a:xfrm>
          <a:off x="1656372" y="3003244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883928"/>
            <a:satOff val="-9276"/>
            <a:lumOff val="-608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883928"/>
              <a:satOff val="-9276"/>
              <a:lumOff val="-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228600" rIns="100797" bIns="22860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cs typeface="Calibri"/>
            </a:rPr>
            <a:t>Completed FALL 2024 Phlebotomy Technician </a:t>
          </a:r>
          <a:r>
            <a:rPr lang="en-US" sz="1800" b="1" kern="1200" dirty="0">
              <a:latin typeface="Calibri"/>
              <a:cs typeface="Calibri"/>
            </a:rPr>
            <a:t>application. February 22-April 5, 2024</a:t>
          </a:r>
        </a:p>
      </dsp:txBody>
      <dsp:txXfrm>
        <a:off x="1656372" y="3003244"/>
        <a:ext cx="4969119" cy="985054"/>
      </dsp:txXfrm>
    </dsp:sp>
    <dsp:sp modelId="{76003C32-C3A3-444A-A95D-5C02C938CB3C}">
      <dsp:nvSpPr>
        <dsp:cNvPr id="0" name=""/>
        <dsp:cNvSpPr/>
      </dsp:nvSpPr>
      <dsp:spPr>
        <a:xfrm rot="10800000">
          <a:off x="0" y="1502555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1663504"/>
            <a:satOff val="-33659"/>
            <a:lumOff val="1046"/>
            <a:alphaOff val="0"/>
          </a:schemeClr>
        </a:solidFill>
        <a:ln w="19050" cap="rnd" cmpd="sng" algn="ctr">
          <a:solidFill>
            <a:schemeClr val="accent5">
              <a:hueOff val="1663504"/>
              <a:satOff val="-33659"/>
              <a:lumOff val="1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28016" rIns="117801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cs typeface="Calibri"/>
            </a:rPr>
            <a:t>Download and Read through</a:t>
          </a:r>
        </a:p>
      </dsp:txBody>
      <dsp:txXfrm rot="-10800000">
        <a:off x="0" y="1502555"/>
        <a:ext cx="1656373" cy="985054"/>
      </dsp:txXfrm>
    </dsp:sp>
    <dsp:sp modelId="{F63CB8BD-5985-4D06-96EB-B3A10561AE1B}">
      <dsp:nvSpPr>
        <dsp:cNvPr id="0" name=""/>
        <dsp:cNvSpPr/>
      </dsp:nvSpPr>
      <dsp:spPr>
        <a:xfrm>
          <a:off x="1656372" y="1502555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1767856"/>
            <a:satOff val="-18552"/>
            <a:lumOff val="-1217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1767856"/>
              <a:satOff val="-18552"/>
              <a:lumOff val="-12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228600" rIns="100797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cs typeface="Calibri"/>
            </a:rPr>
            <a:t>Download and read through the Application Instructions, which will be emailed to you.</a:t>
          </a:r>
        </a:p>
      </dsp:txBody>
      <dsp:txXfrm>
        <a:off x="1656372" y="1502555"/>
        <a:ext cx="4969119" cy="985054"/>
      </dsp:txXfrm>
    </dsp:sp>
    <dsp:sp modelId="{4FFCEB37-E0B3-4B89-98F8-5C35097F72BD}">
      <dsp:nvSpPr>
        <dsp:cNvPr id="0" name=""/>
        <dsp:cNvSpPr/>
      </dsp:nvSpPr>
      <dsp:spPr>
        <a:xfrm rot="10800000">
          <a:off x="0" y="1866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28016" rIns="117801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cs typeface="Calibri"/>
            </a:rPr>
            <a:t>Apply</a:t>
          </a:r>
        </a:p>
      </dsp:txBody>
      <dsp:txXfrm rot="-10800000">
        <a:off x="0" y="1866"/>
        <a:ext cx="1656373" cy="985054"/>
      </dsp:txXfrm>
    </dsp:sp>
    <dsp:sp modelId="{1AF15C9C-0894-4E6B-AFAC-AE1ECCEFD287}">
      <dsp:nvSpPr>
        <dsp:cNvPr id="0" name=""/>
        <dsp:cNvSpPr/>
      </dsp:nvSpPr>
      <dsp:spPr>
        <a:xfrm>
          <a:off x="1656372" y="1866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2651784"/>
            <a:satOff val="-27828"/>
            <a:lumOff val="-1825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2651784"/>
              <a:satOff val="-27828"/>
              <a:lumOff val="-1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228600" rIns="100797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cs typeface="Calibri"/>
            </a:rPr>
            <a:t>Apply to Chaffey College to receive a student ID number.</a:t>
          </a:r>
        </a:p>
      </dsp:txBody>
      <dsp:txXfrm>
        <a:off x="1656372" y="1866"/>
        <a:ext cx="4969119" cy="98505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05CA2-8114-4A8B-A16E-8833DF96B3FD}">
      <dsp:nvSpPr>
        <dsp:cNvPr id="0" name=""/>
        <dsp:cNvSpPr/>
      </dsp:nvSpPr>
      <dsp:spPr>
        <a:xfrm>
          <a:off x="0" y="4503933"/>
          <a:ext cx="1656373" cy="9853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49352" rIns="117801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/>
              <a:cs typeface="Calibri"/>
            </a:rPr>
            <a:t>Student Registration</a:t>
          </a:r>
        </a:p>
      </dsp:txBody>
      <dsp:txXfrm>
        <a:off x="0" y="4503933"/>
        <a:ext cx="1656373" cy="985350"/>
      </dsp:txXfrm>
    </dsp:sp>
    <dsp:sp modelId="{6C094BD8-395B-4530-B3AD-C02F8887A4D9}">
      <dsp:nvSpPr>
        <dsp:cNvPr id="0" name=""/>
        <dsp:cNvSpPr/>
      </dsp:nvSpPr>
      <dsp:spPr>
        <a:xfrm>
          <a:off x="1656372" y="4503933"/>
          <a:ext cx="4969119" cy="98535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77800" rIns="100797" bIns="17780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0000"/>
              </a:solidFill>
              <a:latin typeface="Calibri"/>
              <a:cs typeface="Calibri"/>
            </a:rPr>
            <a:t>5/2/2024 @ 4:00pm Fontana Campus; In person Course Registration for Fall 2024 </a:t>
          </a:r>
          <a:endParaRPr lang="en-US" sz="1400" kern="1200" dirty="0">
            <a:latin typeface="Calibri"/>
            <a:cs typeface="Calibri"/>
          </a:endParaRPr>
        </a:p>
      </dsp:txBody>
      <dsp:txXfrm>
        <a:off x="1656372" y="4503933"/>
        <a:ext cx="4969119" cy="985350"/>
      </dsp:txXfrm>
    </dsp:sp>
    <dsp:sp modelId="{250B236D-289A-485D-8BEF-255DE1C02C8E}">
      <dsp:nvSpPr>
        <dsp:cNvPr id="0" name=""/>
        <dsp:cNvSpPr/>
      </dsp:nvSpPr>
      <dsp:spPr>
        <a:xfrm rot="10800000">
          <a:off x="0" y="3003244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831752"/>
            <a:satOff val="-16830"/>
            <a:lumOff val="523"/>
            <a:alphaOff val="0"/>
          </a:schemeClr>
        </a:solidFill>
        <a:ln w="19050" cap="rnd" cmpd="sng" algn="ctr">
          <a:solidFill>
            <a:schemeClr val="accent5">
              <a:hueOff val="831752"/>
              <a:satOff val="-16830"/>
              <a:lumOff val="5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49352" rIns="117801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>
              <a:latin typeface="Calibri"/>
              <a:cs typeface="Calibri"/>
            </a:rPr>
            <a:t>Attend a Prescreening</a:t>
          </a:r>
        </a:p>
      </dsp:txBody>
      <dsp:txXfrm rot="-10800000">
        <a:off x="0" y="3003244"/>
        <a:ext cx="1656373" cy="985054"/>
      </dsp:txXfrm>
    </dsp:sp>
    <dsp:sp modelId="{561DD1F5-8D10-4504-AF37-4E61701271BA}">
      <dsp:nvSpPr>
        <dsp:cNvPr id="0" name=""/>
        <dsp:cNvSpPr/>
      </dsp:nvSpPr>
      <dsp:spPr>
        <a:xfrm>
          <a:off x="1656372" y="3003244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883928"/>
            <a:satOff val="-9276"/>
            <a:lumOff val="-608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883928"/>
              <a:satOff val="-9276"/>
              <a:lumOff val="-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77800" rIns="100797" bIns="17780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0000"/>
              </a:solidFill>
              <a:latin typeface="Calibri"/>
              <a:cs typeface="Calibri"/>
            </a:rPr>
            <a:t>4/18/2024 3:30pm @ Rancho Campus, Health screening process begins</a:t>
          </a:r>
          <a:r>
            <a:rPr lang="en-US" sz="1400" b="0" kern="1200" dirty="0">
              <a:solidFill>
                <a:srgbClr val="000000"/>
              </a:solidFill>
              <a:latin typeface="Calibri"/>
              <a:cs typeface="Calibri"/>
            </a:rPr>
            <a:t>. Please bring laptop, and payment information to purchase access to Complio</a:t>
          </a:r>
        </a:p>
      </dsp:txBody>
      <dsp:txXfrm>
        <a:off x="1656372" y="3003244"/>
        <a:ext cx="4969119" cy="985054"/>
      </dsp:txXfrm>
    </dsp:sp>
    <dsp:sp modelId="{76003C32-C3A3-444A-A95D-5C02C938CB3C}">
      <dsp:nvSpPr>
        <dsp:cNvPr id="0" name=""/>
        <dsp:cNvSpPr/>
      </dsp:nvSpPr>
      <dsp:spPr>
        <a:xfrm rot="10800000">
          <a:off x="0" y="1502555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1663504"/>
            <a:satOff val="-33659"/>
            <a:lumOff val="1046"/>
            <a:alphaOff val="0"/>
          </a:schemeClr>
        </a:solidFill>
        <a:ln w="19050" cap="rnd" cmpd="sng" algn="ctr">
          <a:solidFill>
            <a:schemeClr val="accent5">
              <a:hueOff val="1663504"/>
              <a:satOff val="-33659"/>
              <a:lumOff val="1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49352" rIns="117801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/>
              <a:cs typeface="Calibri"/>
            </a:rPr>
            <a:t>Applicants are selected</a:t>
          </a:r>
        </a:p>
      </dsp:txBody>
      <dsp:txXfrm rot="-10800000">
        <a:off x="0" y="1502555"/>
        <a:ext cx="1656373" cy="985054"/>
      </dsp:txXfrm>
    </dsp:sp>
    <dsp:sp modelId="{F63CB8BD-5985-4D06-96EB-B3A10561AE1B}">
      <dsp:nvSpPr>
        <dsp:cNvPr id="0" name=""/>
        <dsp:cNvSpPr/>
      </dsp:nvSpPr>
      <dsp:spPr>
        <a:xfrm>
          <a:off x="1656372" y="1502555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1767856"/>
            <a:satOff val="-18552"/>
            <a:lumOff val="-1217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1767856"/>
              <a:satOff val="-18552"/>
              <a:lumOff val="-12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77800" rIns="100797" bIns="17780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0000"/>
              </a:solidFill>
              <a:latin typeface="Calibri"/>
              <a:cs typeface="Calibri"/>
            </a:rPr>
            <a:t>Randomized selection process;  24 seats Fontana. 10 Alternates are also selected</a:t>
          </a:r>
        </a:p>
      </dsp:txBody>
      <dsp:txXfrm>
        <a:off x="1656372" y="1502555"/>
        <a:ext cx="4969119" cy="985054"/>
      </dsp:txXfrm>
    </dsp:sp>
    <dsp:sp modelId="{4FFCEB37-E0B3-4B89-98F8-5C35097F72BD}">
      <dsp:nvSpPr>
        <dsp:cNvPr id="0" name=""/>
        <dsp:cNvSpPr/>
      </dsp:nvSpPr>
      <dsp:spPr>
        <a:xfrm rot="10800000">
          <a:off x="0" y="1866"/>
          <a:ext cx="1656373" cy="151546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01" tIns="149352" rIns="117801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/>
              <a:cs typeface="Calibri"/>
            </a:rPr>
            <a:t>Application</a:t>
          </a:r>
        </a:p>
      </dsp:txBody>
      <dsp:txXfrm rot="-10800000">
        <a:off x="0" y="1866"/>
        <a:ext cx="1656373" cy="985054"/>
      </dsp:txXfrm>
    </dsp:sp>
    <dsp:sp modelId="{1AF15C9C-0894-4E6B-AFAC-AE1ECCEFD287}">
      <dsp:nvSpPr>
        <dsp:cNvPr id="0" name=""/>
        <dsp:cNvSpPr/>
      </dsp:nvSpPr>
      <dsp:spPr>
        <a:xfrm>
          <a:off x="1656372" y="1866"/>
          <a:ext cx="4969119" cy="985054"/>
        </a:xfrm>
        <a:prstGeom prst="rect">
          <a:avLst/>
        </a:prstGeom>
        <a:solidFill>
          <a:schemeClr val="accent5">
            <a:tint val="40000"/>
            <a:alpha val="90000"/>
            <a:hueOff val="2651784"/>
            <a:satOff val="-27828"/>
            <a:lumOff val="-1825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2651784"/>
              <a:satOff val="-27828"/>
              <a:lumOff val="-1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77800" rIns="100797" bIns="17780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0000"/>
              </a:solidFill>
              <a:latin typeface="Calibri"/>
              <a:cs typeface="Calibri"/>
            </a:rPr>
            <a:t>Apply to the program February 22-April 5, 2024</a:t>
          </a:r>
        </a:p>
      </dsp:txBody>
      <dsp:txXfrm>
        <a:off x="1656372" y="1866"/>
        <a:ext cx="4969119" cy="9850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0E0FD-40E5-4CC8-ADE5-080EFE276570}">
      <dsp:nvSpPr>
        <dsp:cNvPr id="0" name=""/>
        <dsp:cNvSpPr/>
      </dsp:nvSpPr>
      <dsp:spPr>
        <a:xfrm>
          <a:off x="1164573" y="881"/>
          <a:ext cx="2984364" cy="17906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Phlebotomist:</a:t>
          </a:r>
        </a:p>
      </dsp:txBody>
      <dsp:txXfrm>
        <a:off x="1164573" y="881"/>
        <a:ext cx="2984364" cy="1790618"/>
      </dsp:txXfrm>
    </dsp:sp>
    <dsp:sp modelId="{21BDDD16-D441-4301-8A4C-BB611F0DD412}">
      <dsp:nvSpPr>
        <dsp:cNvPr id="0" name=""/>
        <dsp:cNvSpPr/>
      </dsp:nvSpPr>
      <dsp:spPr>
        <a:xfrm>
          <a:off x="4447374" y="881"/>
          <a:ext cx="2984364" cy="17906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A phlebotomist is a medical professional who is trained to perform blood draws on children and adults. They collect and prepare blood for testing so it can be analyzed in a medical laboratory. They also collect blood for </a:t>
          </a:r>
          <a:r>
            <a:rPr lang="en-US" sz="1500" b="0" i="0" kern="120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donation</a:t>
          </a:r>
          <a:r>
            <a:rPr lang="en-US" sz="1500" b="0" i="0" kern="1200"/>
            <a:t>.</a:t>
          </a:r>
          <a:endParaRPr lang="en-US" sz="1500" kern="1200"/>
        </a:p>
      </dsp:txBody>
      <dsp:txXfrm>
        <a:off x="4447374" y="881"/>
        <a:ext cx="2984364" cy="1790618"/>
      </dsp:txXfrm>
    </dsp:sp>
    <dsp:sp modelId="{62783C8F-FA28-435E-AB17-4D3C4A44C139}">
      <dsp:nvSpPr>
        <dsp:cNvPr id="0" name=""/>
        <dsp:cNvSpPr/>
      </dsp:nvSpPr>
      <dsp:spPr>
        <a:xfrm>
          <a:off x="1164573" y="2089936"/>
          <a:ext cx="2984364" cy="17906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Work in a team environment with other CNAs, </a:t>
          </a:r>
          <a:r>
            <a:rPr lang="en-US" sz="1500" b="1" kern="1200">
              <a:latin typeface="Calibri Light" panose="020F0302020204030204"/>
            </a:rPr>
            <a:t>nurses</a:t>
          </a:r>
          <a:r>
            <a:rPr lang="en-US" sz="1500" b="1" kern="1200"/>
            <a:t>, physicians</a:t>
          </a:r>
          <a:r>
            <a:rPr lang="en-US" sz="1500" b="1" kern="1200">
              <a:latin typeface="Trebuchet MS" panose="020B0603020202020204"/>
            </a:rPr>
            <a:t>,</a:t>
          </a:r>
          <a:r>
            <a:rPr lang="en-US" sz="1500" b="1" kern="1200"/>
            <a:t> family</a:t>
          </a:r>
          <a:r>
            <a:rPr lang="en-US" sz="1500" b="1" kern="1200">
              <a:latin typeface="Calibri Light" panose="020F0302020204030204"/>
            </a:rPr>
            <a:t> members</a:t>
          </a:r>
          <a:r>
            <a:rPr lang="en-US" sz="1500" b="1" kern="1200"/>
            <a:t>, etc.</a:t>
          </a:r>
        </a:p>
      </dsp:txBody>
      <dsp:txXfrm>
        <a:off x="1164573" y="2089936"/>
        <a:ext cx="2984364" cy="1790618"/>
      </dsp:txXfrm>
    </dsp:sp>
    <dsp:sp modelId="{D6B2B452-CB32-4520-A368-EE3F0C5B4503}">
      <dsp:nvSpPr>
        <dsp:cNvPr id="0" name=""/>
        <dsp:cNvSpPr/>
      </dsp:nvSpPr>
      <dsp:spPr>
        <a:xfrm>
          <a:off x="4447374" y="2089936"/>
          <a:ext cx="2984364" cy="17906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Within the job will need strong foundation of safety principles, ergonomics, infection control, legal information (patients rights, rules and regulations, HIPPA, etc.), ethics</a:t>
          </a:r>
        </a:p>
      </dsp:txBody>
      <dsp:txXfrm>
        <a:off x="4447374" y="2089936"/>
        <a:ext cx="2984364" cy="17906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90DC2-8763-441B-B173-0B76BA397368}">
      <dsp:nvSpPr>
        <dsp:cNvPr id="0" name=""/>
        <dsp:cNvSpPr/>
      </dsp:nvSpPr>
      <dsp:spPr>
        <a:xfrm>
          <a:off x="2485463" y="865518"/>
          <a:ext cx="5399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9955" y="4572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41177" y="908386"/>
        <a:ext cx="28527" cy="5705"/>
      </dsp:txXfrm>
    </dsp:sp>
    <dsp:sp modelId="{B0099F77-0DBF-4E29-94E6-D6D8399ED89F}">
      <dsp:nvSpPr>
        <dsp:cNvPr id="0" name=""/>
        <dsp:cNvSpPr/>
      </dsp:nvSpPr>
      <dsp:spPr>
        <a:xfrm>
          <a:off x="6589" y="167036"/>
          <a:ext cx="2480674" cy="14884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555" tIns="127593" rIns="121555" bIns="127593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"/>
              <a:cs typeface="Calibri"/>
            </a:rPr>
            <a:t>Valid US Social Security Number or Tax ID number (TIN) is required.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"/>
              <a:cs typeface="Calibri"/>
            </a:rPr>
            <a:t>Required by DOJ fingerprinting to enter the program (CDPH) and for licensure testing</a:t>
          </a:r>
        </a:p>
      </dsp:txBody>
      <dsp:txXfrm>
        <a:off x="6589" y="167036"/>
        <a:ext cx="2480674" cy="1488404"/>
      </dsp:txXfrm>
    </dsp:sp>
    <dsp:sp modelId="{2AFE6A55-0685-4AF8-9407-2EC750E01224}">
      <dsp:nvSpPr>
        <dsp:cNvPr id="0" name=""/>
        <dsp:cNvSpPr/>
      </dsp:nvSpPr>
      <dsp:spPr>
        <a:xfrm>
          <a:off x="5536693" y="865518"/>
          <a:ext cx="5399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9955" y="45720"/>
              </a:lnTo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92406" y="908386"/>
        <a:ext cx="28527" cy="5705"/>
      </dsp:txXfrm>
    </dsp:sp>
    <dsp:sp modelId="{4AEA6537-AC09-4B7D-A297-811E26BBF5BB}">
      <dsp:nvSpPr>
        <dsp:cNvPr id="0" name=""/>
        <dsp:cNvSpPr/>
      </dsp:nvSpPr>
      <dsp:spPr>
        <a:xfrm>
          <a:off x="3057818" y="167036"/>
          <a:ext cx="2480674" cy="148840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555" tIns="127593" rIns="121555" bIns="127593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"/>
              <a:cs typeface="Calibri"/>
            </a:rPr>
            <a:t>Clear criminal background and drug screening to participate in clinicals. 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"/>
              <a:cs typeface="Calibri"/>
            </a:rPr>
            <a:t>Completed after provisional acceptance to the program</a:t>
          </a:r>
        </a:p>
      </dsp:txBody>
      <dsp:txXfrm>
        <a:off x="3057818" y="167036"/>
        <a:ext cx="2480674" cy="1488404"/>
      </dsp:txXfrm>
    </dsp:sp>
    <dsp:sp modelId="{EF76204F-1F32-4ED2-8C6E-D9FB868C3676}">
      <dsp:nvSpPr>
        <dsp:cNvPr id="0" name=""/>
        <dsp:cNvSpPr/>
      </dsp:nvSpPr>
      <dsp:spPr>
        <a:xfrm>
          <a:off x="1246926" y="1653640"/>
          <a:ext cx="6102458" cy="539955"/>
        </a:xfrm>
        <a:custGeom>
          <a:avLst/>
          <a:gdLst/>
          <a:ahLst/>
          <a:cxnLst/>
          <a:rect l="0" t="0" r="0" b="0"/>
          <a:pathLst>
            <a:path>
              <a:moveTo>
                <a:pt x="6102458" y="0"/>
              </a:moveTo>
              <a:lnTo>
                <a:pt x="6102458" y="287077"/>
              </a:lnTo>
              <a:lnTo>
                <a:pt x="0" y="287077"/>
              </a:lnTo>
              <a:lnTo>
                <a:pt x="0" y="539955"/>
              </a:lnTo>
            </a:path>
          </a:pathLst>
        </a:custGeom>
        <a:noFill/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44929" y="1920765"/>
        <a:ext cx="306453" cy="5705"/>
      </dsp:txXfrm>
    </dsp:sp>
    <dsp:sp modelId="{F7F2DE68-89A1-45F9-A845-744DEE379952}">
      <dsp:nvSpPr>
        <dsp:cNvPr id="0" name=""/>
        <dsp:cNvSpPr/>
      </dsp:nvSpPr>
      <dsp:spPr>
        <a:xfrm>
          <a:off x="6109048" y="167036"/>
          <a:ext cx="2480674" cy="14884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555" tIns="127593" rIns="121555" bIns="127593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"/>
              <a:cs typeface="Calibri"/>
            </a:rPr>
            <a:t>Valid CPR card. This must be the “BLS” from the American Heart Association. </a:t>
          </a:r>
          <a:r>
            <a:rPr lang="en-US" sz="1500" b="1" kern="1200" dirty="0">
              <a:latin typeface="Calibri"/>
              <a:cs typeface="Calibri"/>
            </a:rPr>
            <a:t>Renews every 2 years</a:t>
          </a:r>
        </a:p>
      </dsp:txBody>
      <dsp:txXfrm>
        <a:off x="6109048" y="167036"/>
        <a:ext cx="2480674" cy="1488404"/>
      </dsp:txXfrm>
    </dsp:sp>
    <dsp:sp modelId="{1EFD8209-D982-45D5-AC11-91D515DBE054}">
      <dsp:nvSpPr>
        <dsp:cNvPr id="0" name=""/>
        <dsp:cNvSpPr/>
      </dsp:nvSpPr>
      <dsp:spPr>
        <a:xfrm>
          <a:off x="2485463" y="2924478"/>
          <a:ext cx="5399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9955" y="45720"/>
              </a:lnTo>
            </a:path>
          </a:pathLst>
        </a:custGeom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41177" y="2967345"/>
        <a:ext cx="28527" cy="5705"/>
      </dsp:txXfrm>
    </dsp:sp>
    <dsp:sp modelId="{1A9234AB-3CD8-4E60-9E7C-D7F009343A6D}">
      <dsp:nvSpPr>
        <dsp:cNvPr id="0" name=""/>
        <dsp:cNvSpPr/>
      </dsp:nvSpPr>
      <dsp:spPr>
        <a:xfrm>
          <a:off x="6589" y="2225996"/>
          <a:ext cx="2480674" cy="148840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555" tIns="127593" rIns="121555" bIns="12759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"/>
              <a:cs typeface="Calibri"/>
            </a:rPr>
            <a:t>Health clearance (completed after provisional acceptance)</a:t>
          </a:r>
        </a:p>
      </dsp:txBody>
      <dsp:txXfrm>
        <a:off x="6589" y="2225996"/>
        <a:ext cx="2480674" cy="1488404"/>
      </dsp:txXfrm>
    </dsp:sp>
    <dsp:sp modelId="{195E0645-F14A-42A9-BD9F-6D1FF0AC94DC}">
      <dsp:nvSpPr>
        <dsp:cNvPr id="0" name=""/>
        <dsp:cNvSpPr/>
      </dsp:nvSpPr>
      <dsp:spPr>
        <a:xfrm>
          <a:off x="5536693" y="2924478"/>
          <a:ext cx="5399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9955" y="45720"/>
              </a:lnTo>
            </a:path>
          </a:pathLst>
        </a:custGeom>
        <a:noFill/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92406" y="2967345"/>
        <a:ext cx="28527" cy="5705"/>
      </dsp:txXfrm>
    </dsp:sp>
    <dsp:sp modelId="{EA485DA9-BB0B-45F4-82E8-2E910A2ED050}">
      <dsp:nvSpPr>
        <dsp:cNvPr id="0" name=""/>
        <dsp:cNvSpPr/>
      </dsp:nvSpPr>
      <dsp:spPr>
        <a:xfrm>
          <a:off x="3057818" y="2225996"/>
          <a:ext cx="2480674" cy="148840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555" tIns="127593" rIns="121555" bIns="12759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"/>
              <a:cs typeface="Calibri"/>
            </a:rPr>
            <a:t>Immunizations/flu shot and others as required by clinical facilities (subject to change)</a:t>
          </a:r>
        </a:p>
      </dsp:txBody>
      <dsp:txXfrm>
        <a:off x="3057818" y="2225996"/>
        <a:ext cx="2480674" cy="1488404"/>
      </dsp:txXfrm>
    </dsp:sp>
    <dsp:sp modelId="{C84BB4AF-3C8F-423B-8361-F8DB2953A6C2}">
      <dsp:nvSpPr>
        <dsp:cNvPr id="0" name=""/>
        <dsp:cNvSpPr/>
      </dsp:nvSpPr>
      <dsp:spPr>
        <a:xfrm>
          <a:off x="6109048" y="2225996"/>
          <a:ext cx="2480674" cy="14884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555" tIns="127593" rIns="121555" bIns="12759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"/>
              <a:cs typeface="Calibri"/>
            </a:rPr>
            <a:t>High School Transcripts</a:t>
          </a:r>
        </a:p>
      </dsp:txBody>
      <dsp:txXfrm>
        <a:off x="6109048" y="2225996"/>
        <a:ext cx="2480674" cy="1488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14DD1-EE7B-4844-B1DC-7B419DEC28A6}">
      <dsp:nvSpPr>
        <dsp:cNvPr id="0" name=""/>
        <dsp:cNvSpPr/>
      </dsp:nvSpPr>
      <dsp:spPr>
        <a:xfrm>
          <a:off x="1299066" y="479565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488DD-4379-440C-950C-A899232F108E}">
      <dsp:nvSpPr>
        <dsp:cNvPr id="0" name=""/>
        <dsp:cNvSpPr/>
      </dsp:nvSpPr>
      <dsp:spPr>
        <a:xfrm>
          <a:off x="111066" y="2893916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Calibri"/>
              <a:cs typeface="Calibri"/>
            </a:rPr>
            <a:t>Must have transportation to and from class and clinical site</a:t>
          </a:r>
        </a:p>
      </dsp:txBody>
      <dsp:txXfrm>
        <a:off x="111066" y="2893916"/>
        <a:ext cx="4320000" cy="720000"/>
      </dsp:txXfrm>
    </dsp:sp>
    <dsp:sp modelId="{CE5B64D6-DBF5-49A5-8056-84DE74BF7B5A}">
      <dsp:nvSpPr>
        <dsp:cNvPr id="0" name=""/>
        <dsp:cNvSpPr/>
      </dsp:nvSpPr>
      <dsp:spPr>
        <a:xfrm>
          <a:off x="6375066" y="479565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1D8D49-17EA-4232-BA5F-3E90252B5C1C}">
      <dsp:nvSpPr>
        <dsp:cNvPr id="0" name=""/>
        <dsp:cNvSpPr/>
      </dsp:nvSpPr>
      <dsp:spPr>
        <a:xfrm>
          <a:off x="5187066" y="2893916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Calibri"/>
              <a:cs typeface="Calibri"/>
            </a:rPr>
            <a:t>Must enroll in and pass all three courses </a:t>
          </a:r>
        </a:p>
      </dsp:txBody>
      <dsp:txXfrm>
        <a:off x="5187066" y="2893916"/>
        <a:ext cx="4320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8AA148-7F05-4F55-B7FC-38CCA39EF163}">
      <dsp:nvSpPr>
        <dsp:cNvPr id="0" name=""/>
        <dsp:cNvSpPr/>
      </dsp:nvSpPr>
      <dsp:spPr>
        <a:xfrm>
          <a:off x="0" y="1894"/>
          <a:ext cx="385112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2985BA0-20BE-4256-9069-CE8C590029AC}">
      <dsp:nvSpPr>
        <dsp:cNvPr id="0" name=""/>
        <dsp:cNvSpPr/>
      </dsp:nvSpPr>
      <dsp:spPr>
        <a:xfrm>
          <a:off x="0" y="1894"/>
          <a:ext cx="3851122" cy="1292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err="1">
              <a:latin typeface="Calibri"/>
              <a:cs typeface="Calibri"/>
            </a:rPr>
            <a:t>Phleb</a:t>
          </a:r>
          <a:r>
            <a:rPr lang="en-US" sz="3200" b="1" kern="1200">
              <a:latin typeface="Calibri"/>
              <a:cs typeface="Calibri"/>
            </a:rPr>
            <a:t> 600 Theory (Mondays)</a:t>
          </a:r>
        </a:p>
      </dsp:txBody>
      <dsp:txXfrm>
        <a:off x="0" y="1894"/>
        <a:ext cx="3851122" cy="1292327"/>
      </dsp:txXfrm>
    </dsp:sp>
    <dsp:sp modelId="{7412B568-1F93-4F24-9E7F-5654C0F4D8D9}">
      <dsp:nvSpPr>
        <dsp:cNvPr id="0" name=""/>
        <dsp:cNvSpPr/>
      </dsp:nvSpPr>
      <dsp:spPr>
        <a:xfrm>
          <a:off x="0" y="1294222"/>
          <a:ext cx="385112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C22356-E1D9-4288-8F94-5C00CC6AB60C}">
      <dsp:nvSpPr>
        <dsp:cNvPr id="0" name=""/>
        <dsp:cNvSpPr/>
      </dsp:nvSpPr>
      <dsp:spPr>
        <a:xfrm>
          <a:off x="0" y="1294222"/>
          <a:ext cx="3851122" cy="1292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err="1">
              <a:latin typeface="Calibri"/>
              <a:cs typeface="Calibri"/>
            </a:rPr>
            <a:t>Phleb</a:t>
          </a:r>
          <a:r>
            <a:rPr lang="en-US" sz="3200" b="1" kern="1200">
              <a:latin typeface="Calibri"/>
              <a:cs typeface="Calibri"/>
            </a:rPr>
            <a:t> 600L Clinical (2x per week)</a:t>
          </a:r>
        </a:p>
      </dsp:txBody>
      <dsp:txXfrm>
        <a:off x="0" y="1294222"/>
        <a:ext cx="3851122" cy="1292327"/>
      </dsp:txXfrm>
    </dsp:sp>
    <dsp:sp modelId="{C04E336E-956A-4253-8EA6-B9DAC405E675}">
      <dsp:nvSpPr>
        <dsp:cNvPr id="0" name=""/>
        <dsp:cNvSpPr/>
      </dsp:nvSpPr>
      <dsp:spPr>
        <a:xfrm>
          <a:off x="0" y="2586550"/>
          <a:ext cx="385112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73EA5B-07E0-45D3-AF74-04CDD938E8E7}">
      <dsp:nvSpPr>
        <dsp:cNvPr id="0" name=""/>
        <dsp:cNvSpPr/>
      </dsp:nvSpPr>
      <dsp:spPr>
        <a:xfrm>
          <a:off x="0" y="2586550"/>
          <a:ext cx="3851122" cy="1292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err="1">
              <a:latin typeface="Calibri"/>
              <a:cs typeface="Calibri"/>
            </a:rPr>
            <a:t>Phleb</a:t>
          </a:r>
          <a:r>
            <a:rPr lang="en-US" sz="3200" b="1" kern="1200">
              <a:latin typeface="Calibri"/>
              <a:cs typeface="Calibri"/>
            </a:rPr>
            <a:t> 605 Skills Lab Practice </a:t>
          </a:r>
        </a:p>
      </dsp:txBody>
      <dsp:txXfrm>
        <a:off x="0" y="2586550"/>
        <a:ext cx="3851122" cy="12923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C9EA8-51D9-433F-88A3-19101EB500C2}">
      <dsp:nvSpPr>
        <dsp:cNvPr id="0" name=""/>
        <dsp:cNvSpPr/>
      </dsp:nvSpPr>
      <dsp:spPr>
        <a:xfrm>
          <a:off x="0" y="1698"/>
          <a:ext cx="9618133" cy="8610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532DC-36C6-4043-94C7-06C6580774C7}">
      <dsp:nvSpPr>
        <dsp:cNvPr id="0" name=""/>
        <dsp:cNvSpPr/>
      </dsp:nvSpPr>
      <dsp:spPr>
        <a:xfrm>
          <a:off x="260473" y="195439"/>
          <a:ext cx="473588" cy="4735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53A70-ABA5-451B-8F1C-A71B3EF588E5}">
      <dsp:nvSpPr>
        <dsp:cNvPr id="0" name=""/>
        <dsp:cNvSpPr/>
      </dsp:nvSpPr>
      <dsp:spPr>
        <a:xfrm>
          <a:off x="994536" y="1698"/>
          <a:ext cx="8623596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Submit an application of admission to </a:t>
          </a:r>
          <a:r>
            <a:rPr lang="en-US" sz="1800" kern="1200" dirty="0">
              <a:latin typeface="Calibri Light" panose="020F0302020204030204"/>
            </a:rPr>
            <a:t>Chaffey</a:t>
          </a:r>
          <a:r>
            <a:rPr lang="en-US" sz="1800" kern="1200" dirty="0"/>
            <a:t> </a:t>
          </a:r>
          <a:r>
            <a:rPr lang="en-US" sz="1800" kern="1200" dirty="0">
              <a:latin typeface="Calibri Light" panose="020F0302020204030204"/>
            </a:rPr>
            <a:t>College </a:t>
          </a:r>
          <a:r>
            <a:rPr lang="en-US" sz="1800" kern="1200" dirty="0"/>
            <a:t>if you are not a current student at </a:t>
          </a:r>
          <a:r>
            <a:rPr lang="en-US" sz="1800" b="1" kern="1200" dirty="0">
              <a:hlinkClick xmlns:r="http://schemas.openxmlformats.org/officeDocument/2006/relationships" r:id="rId3"/>
            </a:rPr>
            <a:t>www.chaffey.edu</a:t>
          </a:r>
          <a:r>
            <a:rPr lang="en-US" sz="1800" kern="1200" dirty="0"/>
            <a:t>, then click</a:t>
          </a:r>
          <a:r>
            <a:rPr lang="en-US" sz="1800" kern="1200" dirty="0">
              <a:latin typeface="Calibri Light" panose="020F0302020204030204"/>
            </a:rPr>
            <a:t> Prospective Students ---&gt; Application</a:t>
          </a:r>
          <a:r>
            <a:rPr lang="en-US" sz="1800" kern="1200" dirty="0"/>
            <a:t> link.</a:t>
          </a:r>
          <a:r>
            <a:rPr lang="en-US" sz="1800" kern="1200" dirty="0">
              <a:latin typeface="Calibri Light" panose="020F0302020204030204"/>
            </a:rPr>
            <a:t> </a:t>
          </a:r>
        </a:p>
      </dsp:txBody>
      <dsp:txXfrm>
        <a:off x="994536" y="1698"/>
        <a:ext cx="8623596" cy="861070"/>
      </dsp:txXfrm>
    </dsp:sp>
    <dsp:sp modelId="{F243AA32-CCB8-49A0-8F7A-87DDEFE10D06}">
      <dsp:nvSpPr>
        <dsp:cNvPr id="0" name=""/>
        <dsp:cNvSpPr/>
      </dsp:nvSpPr>
      <dsp:spPr>
        <a:xfrm>
          <a:off x="0" y="1078036"/>
          <a:ext cx="9618133" cy="8610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76D6B-CAD5-458C-AAEA-2FF0EA51F51C}">
      <dsp:nvSpPr>
        <dsp:cNvPr id="0" name=""/>
        <dsp:cNvSpPr/>
      </dsp:nvSpPr>
      <dsp:spPr>
        <a:xfrm>
          <a:off x="260473" y="1271777"/>
          <a:ext cx="473588" cy="47358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03454-CA38-4692-AEB5-F837884FFBB3}">
      <dsp:nvSpPr>
        <dsp:cNvPr id="0" name=""/>
        <dsp:cNvSpPr/>
      </dsp:nvSpPr>
      <dsp:spPr>
        <a:xfrm>
          <a:off x="994536" y="1078036"/>
          <a:ext cx="8623596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 Light"/>
              <a:cs typeface="Calibri"/>
            </a:rPr>
            <a:t>The Phlebotomy Technician application link will be emailed to individuals who attended an information session</a:t>
          </a:r>
          <a:r>
            <a:rPr lang="en-US" sz="1800" kern="1200" dirty="0">
              <a:latin typeface="Calibri Light" panose="020F0302020204030204"/>
            </a:rPr>
            <a:t> </a:t>
          </a:r>
          <a:endParaRPr lang="en-US" sz="1800" kern="1200" dirty="0"/>
        </a:p>
      </dsp:txBody>
      <dsp:txXfrm>
        <a:off x="994536" y="1078036"/>
        <a:ext cx="8623596" cy="861070"/>
      </dsp:txXfrm>
    </dsp:sp>
    <dsp:sp modelId="{86FC382D-223A-4578-8764-29168F34B60B}">
      <dsp:nvSpPr>
        <dsp:cNvPr id="0" name=""/>
        <dsp:cNvSpPr/>
      </dsp:nvSpPr>
      <dsp:spPr>
        <a:xfrm>
          <a:off x="0" y="2154374"/>
          <a:ext cx="9618133" cy="8610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0BF63-38DD-4B87-A560-CE78DBA4A023}">
      <dsp:nvSpPr>
        <dsp:cNvPr id="0" name=""/>
        <dsp:cNvSpPr/>
      </dsp:nvSpPr>
      <dsp:spPr>
        <a:xfrm>
          <a:off x="260473" y="2348115"/>
          <a:ext cx="473588" cy="473588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046EA8-E39D-4964-8B43-27BFEBC4FCDB}">
      <dsp:nvSpPr>
        <dsp:cNvPr id="0" name=""/>
        <dsp:cNvSpPr/>
      </dsp:nvSpPr>
      <dsp:spPr>
        <a:xfrm>
          <a:off x="994536" y="2154374"/>
          <a:ext cx="8623596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</a:t>
          </a:r>
          <a:r>
            <a:rPr lang="en-US" sz="1800" kern="1200" dirty="0">
              <a:latin typeface="Calibri Light" panose="020F0302020204030204"/>
            </a:rPr>
            <a:t> Phlebotomy Technician </a:t>
          </a:r>
          <a:r>
            <a:rPr lang="en-US" sz="1800" kern="1200" dirty="0"/>
            <a:t>application link will go live</a:t>
          </a:r>
          <a:r>
            <a:rPr lang="en-US" sz="1800" kern="1200" dirty="0">
              <a:latin typeface="Trebuchet MS" panose="020B0603020202020204"/>
            </a:rPr>
            <a:t> 2/22/2024</a:t>
          </a:r>
          <a:endParaRPr lang="en-US" sz="1800" kern="1200" dirty="0"/>
        </a:p>
      </dsp:txBody>
      <dsp:txXfrm>
        <a:off x="994536" y="2154374"/>
        <a:ext cx="8623596" cy="861070"/>
      </dsp:txXfrm>
    </dsp:sp>
    <dsp:sp modelId="{FFE27F6B-8116-490F-B9DA-DA4FDA6C1A11}">
      <dsp:nvSpPr>
        <dsp:cNvPr id="0" name=""/>
        <dsp:cNvSpPr/>
      </dsp:nvSpPr>
      <dsp:spPr>
        <a:xfrm>
          <a:off x="0" y="3230712"/>
          <a:ext cx="9618133" cy="8610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35CCF7-7E03-46A4-B231-0EAB5C3A095E}">
      <dsp:nvSpPr>
        <dsp:cNvPr id="0" name=""/>
        <dsp:cNvSpPr/>
      </dsp:nvSpPr>
      <dsp:spPr>
        <a:xfrm>
          <a:off x="260473" y="3424453"/>
          <a:ext cx="473588" cy="473588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78999D-0376-4866-B89C-9C19459DA50C}">
      <dsp:nvSpPr>
        <dsp:cNvPr id="0" name=""/>
        <dsp:cNvSpPr/>
      </dsp:nvSpPr>
      <dsp:spPr>
        <a:xfrm>
          <a:off x="994536" y="3230712"/>
          <a:ext cx="8623596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 Light" panose="020F0302020204030204"/>
            </a:rPr>
            <a:t>Fall 2024 Applications available.</a:t>
          </a:r>
          <a:endParaRPr lang="en-US" sz="1800" kern="1200" dirty="0"/>
        </a:p>
      </dsp:txBody>
      <dsp:txXfrm>
        <a:off x="994536" y="3230712"/>
        <a:ext cx="8623596" cy="8610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38E86-C9DA-49F4-84CF-B2BD61CAAEED}">
      <dsp:nvSpPr>
        <dsp:cNvPr id="0" name=""/>
        <dsp:cNvSpPr/>
      </dsp:nvSpPr>
      <dsp:spPr>
        <a:xfrm>
          <a:off x="0" y="0"/>
          <a:ext cx="8990074" cy="18789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Calibri Light"/>
              <a:cs typeface="Calibri Light"/>
            </a:rPr>
            <a:t>February 22-April 5, 2024 </a:t>
          </a:r>
          <a:r>
            <a:rPr lang="en-US" sz="4900" kern="1200" dirty="0">
              <a:latin typeface="Calibri"/>
              <a:cs typeface="Calibri"/>
            </a:rPr>
            <a:t>, for a Fall 2024 start. </a:t>
          </a:r>
        </a:p>
      </dsp:txBody>
      <dsp:txXfrm>
        <a:off x="55033" y="55033"/>
        <a:ext cx="7048021" cy="1768894"/>
      </dsp:txXfrm>
    </dsp:sp>
    <dsp:sp modelId="{BCF89AE6-BE13-4062-AA94-DECDE6F442AE}">
      <dsp:nvSpPr>
        <dsp:cNvPr id="0" name=""/>
        <dsp:cNvSpPr/>
      </dsp:nvSpPr>
      <dsp:spPr>
        <a:xfrm>
          <a:off x="1586483" y="2296507"/>
          <a:ext cx="8990074" cy="1878960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Calibri"/>
              <a:cs typeface="Calibri"/>
            </a:rPr>
            <a:t>Complete all sections and submit online</a:t>
          </a:r>
        </a:p>
      </dsp:txBody>
      <dsp:txXfrm>
        <a:off x="1641516" y="2351540"/>
        <a:ext cx="6072200" cy="1768894"/>
      </dsp:txXfrm>
    </dsp:sp>
    <dsp:sp modelId="{A01FCF0E-49B0-40E1-B84D-4E5FA1580D75}">
      <dsp:nvSpPr>
        <dsp:cNvPr id="0" name=""/>
        <dsp:cNvSpPr/>
      </dsp:nvSpPr>
      <dsp:spPr>
        <a:xfrm>
          <a:off x="7768749" y="1477071"/>
          <a:ext cx="1221324" cy="122132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043547" y="1477071"/>
        <a:ext cx="671728" cy="9190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10B0F3-23EF-48E3-AFF1-7B426BFBD4FE}">
      <dsp:nvSpPr>
        <dsp:cNvPr id="0" name=""/>
        <dsp:cNvSpPr/>
      </dsp:nvSpPr>
      <dsp:spPr>
        <a:xfrm>
          <a:off x="0" y="264"/>
          <a:ext cx="9449415" cy="6186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3786F-20D7-4119-A8AE-DE2C90C3C0B0}">
      <dsp:nvSpPr>
        <dsp:cNvPr id="0" name=""/>
        <dsp:cNvSpPr/>
      </dsp:nvSpPr>
      <dsp:spPr>
        <a:xfrm>
          <a:off x="187150" y="139467"/>
          <a:ext cx="340274" cy="3402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F9E15A-4AA7-493F-9A85-AC904528F9F2}">
      <dsp:nvSpPr>
        <dsp:cNvPr id="0" name=""/>
        <dsp:cNvSpPr/>
      </dsp:nvSpPr>
      <dsp:spPr>
        <a:xfrm>
          <a:off x="714575" y="264"/>
          <a:ext cx="8734839" cy="618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77" tIns="65477" rIns="65477" bIns="6547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/>
              <a:cs typeface="Calibri"/>
            </a:rPr>
            <a:t>Total Additional Fees = $380</a:t>
          </a:r>
          <a:endParaRPr lang="en-US" sz="2500" kern="1200">
            <a:latin typeface="Calibri"/>
            <a:cs typeface="Calibri"/>
          </a:endParaRPr>
        </a:p>
      </dsp:txBody>
      <dsp:txXfrm>
        <a:off x="714575" y="264"/>
        <a:ext cx="8734839" cy="618680"/>
      </dsp:txXfrm>
    </dsp:sp>
    <dsp:sp modelId="{24D12DC1-BAD1-4300-8DA2-AE24284453E6}">
      <dsp:nvSpPr>
        <dsp:cNvPr id="0" name=""/>
        <dsp:cNvSpPr/>
      </dsp:nvSpPr>
      <dsp:spPr>
        <a:xfrm>
          <a:off x="0" y="773614"/>
          <a:ext cx="9449415" cy="6186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CBD3B-FE76-4FB7-AEA1-D40CE719D3F5}">
      <dsp:nvSpPr>
        <dsp:cNvPr id="0" name=""/>
        <dsp:cNvSpPr/>
      </dsp:nvSpPr>
      <dsp:spPr>
        <a:xfrm>
          <a:off x="187150" y="912817"/>
          <a:ext cx="340274" cy="3402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AE9A7-682B-4BD8-A443-96F17699E7D3}">
      <dsp:nvSpPr>
        <dsp:cNvPr id="0" name=""/>
        <dsp:cNvSpPr/>
      </dsp:nvSpPr>
      <dsp:spPr>
        <a:xfrm>
          <a:off x="714575" y="773614"/>
          <a:ext cx="8734839" cy="618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77" tIns="65477" rIns="65477" bIns="6547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/>
              <a:cs typeface="Calibri"/>
            </a:rPr>
            <a:t>Course Tuition = Free </a:t>
          </a:r>
          <a:endParaRPr lang="en-US" sz="2500" kern="1200">
            <a:latin typeface="Calibri"/>
            <a:cs typeface="Calibri"/>
          </a:endParaRPr>
        </a:p>
      </dsp:txBody>
      <dsp:txXfrm>
        <a:off x="714575" y="773614"/>
        <a:ext cx="8734839" cy="618680"/>
      </dsp:txXfrm>
    </dsp:sp>
    <dsp:sp modelId="{9F49EC2C-E11E-4570-80FC-CFBB78E3443B}">
      <dsp:nvSpPr>
        <dsp:cNvPr id="0" name=""/>
        <dsp:cNvSpPr/>
      </dsp:nvSpPr>
      <dsp:spPr>
        <a:xfrm>
          <a:off x="0" y="1546964"/>
          <a:ext cx="9449415" cy="6186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1C5D1D-CC9A-4950-BF2E-264C65B4F448}">
      <dsp:nvSpPr>
        <dsp:cNvPr id="0" name=""/>
        <dsp:cNvSpPr/>
      </dsp:nvSpPr>
      <dsp:spPr>
        <a:xfrm>
          <a:off x="187150" y="1686167"/>
          <a:ext cx="340274" cy="3402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5BDC21-F334-4D00-81B7-A9D845044311}">
      <dsp:nvSpPr>
        <dsp:cNvPr id="0" name=""/>
        <dsp:cNvSpPr/>
      </dsp:nvSpPr>
      <dsp:spPr>
        <a:xfrm>
          <a:off x="714575" y="1546964"/>
          <a:ext cx="8734839" cy="618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77" tIns="65477" rIns="65477" bIns="6547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/>
              <a:cs typeface="Calibri"/>
            </a:rPr>
            <a:t>This is just an estimate, costs may vary by student and class</a:t>
          </a:r>
          <a:endParaRPr lang="en-US" sz="2500" kern="1200">
            <a:latin typeface="Calibri"/>
            <a:cs typeface="Calibri"/>
          </a:endParaRPr>
        </a:p>
      </dsp:txBody>
      <dsp:txXfrm>
        <a:off x="714575" y="1546964"/>
        <a:ext cx="8734839" cy="6186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326B7-04F8-48A5-84EC-3DFD1FD36D9D}">
      <dsp:nvSpPr>
        <dsp:cNvPr id="0" name=""/>
        <dsp:cNvSpPr/>
      </dsp:nvSpPr>
      <dsp:spPr>
        <a:xfrm>
          <a:off x="0" y="2265534"/>
          <a:ext cx="1057655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4A419-6764-466E-9304-BD8E60CB6F3C}">
      <dsp:nvSpPr>
        <dsp:cNvPr id="0" name=""/>
        <dsp:cNvSpPr/>
      </dsp:nvSpPr>
      <dsp:spPr>
        <a:xfrm>
          <a:off x="317296" y="1404631"/>
          <a:ext cx="4653685" cy="5437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Calibri"/>
              <a:cs typeface="Calibri"/>
            </a:rPr>
            <a:t> THEORY</a:t>
          </a:r>
        </a:p>
      </dsp:txBody>
      <dsp:txXfrm>
        <a:off x="317296" y="1404631"/>
        <a:ext cx="4653685" cy="543728"/>
      </dsp:txXfrm>
    </dsp:sp>
    <dsp:sp modelId="{AD6D51EB-14CA-44AB-8277-2A3AEA151FD5}">
      <dsp:nvSpPr>
        <dsp:cNvPr id="0" name=""/>
        <dsp:cNvSpPr/>
      </dsp:nvSpPr>
      <dsp:spPr>
        <a:xfrm>
          <a:off x="317296" y="839706"/>
          <a:ext cx="4653685" cy="56492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/>
              <a:cs typeface="Calibri"/>
            </a:rPr>
            <a:t>9AM-3:50PM @ FONTANA CAMPUS</a:t>
          </a:r>
        </a:p>
      </dsp:txBody>
      <dsp:txXfrm>
        <a:off x="317296" y="839706"/>
        <a:ext cx="4653685" cy="564925"/>
      </dsp:txXfrm>
    </dsp:sp>
    <dsp:sp modelId="{571DE939-BF77-4F9E-B64C-F77D4F09D707}">
      <dsp:nvSpPr>
        <dsp:cNvPr id="0" name=""/>
        <dsp:cNvSpPr/>
      </dsp:nvSpPr>
      <dsp:spPr>
        <a:xfrm>
          <a:off x="2644139" y="1948359"/>
          <a:ext cx="0" cy="317174"/>
        </a:xfrm>
        <a:prstGeom prst="line">
          <a:avLst/>
        </a:pr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F6CDF3-4F47-4B37-BD70-E9866EC9AEF9}">
      <dsp:nvSpPr>
        <dsp:cNvPr id="0" name=""/>
        <dsp:cNvSpPr/>
      </dsp:nvSpPr>
      <dsp:spPr>
        <a:xfrm>
          <a:off x="2961436" y="2582708"/>
          <a:ext cx="4653685" cy="543728"/>
        </a:xfrm>
        <a:prstGeom prst="rect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accent2">
              <a:hueOff val="-1482143"/>
              <a:satOff val="7100"/>
              <a:lumOff val="6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Calibri"/>
              <a:cs typeface="Calibri"/>
            </a:rPr>
            <a:t>4:00 PM – 8:00PM Skills Practice</a:t>
          </a:r>
          <a:endParaRPr lang="en-US" sz="2000" kern="1200" dirty="0"/>
        </a:p>
      </dsp:txBody>
      <dsp:txXfrm>
        <a:off x="2961436" y="2582708"/>
        <a:ext cx="4653685" cy="543728"/>
      </dsp:txXfrm>
    </dsp:sp>
    <dsp:sp modelId="{3A398016-BFDC-43B3-BD02-81A245DB847B}">
      <dsp:nvSpPr>
        <dsp:cNvPr id="0" name=""/>
        <dsp:cNvSpPr/>
      </dsp:nvSpPr>
      <dsp:spPr>
        <a:xfrm>
          <a:off x="2961436" y="3126436"/>
          <a:ext cx="4653685" cy="564925"/>
        </a:xfrm>
        <a:prstGeom prst="rect">
          <a:avLst/>
        </a:prstGeom>
        <a:solidFill>
          <a:schemeClr val="accent2">
            <a:tint val="40000"/>
            <a:alpha val="90000"/>
            <a:hueOff val="-2045920"/>
            <a:satOff val="22554"/>
            <a:lumOff val="2148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045920"/>
              <a:satOff val="22554"/>
              <a:lumOff val="21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0000"/>
              </a:solidFill>
              <a:latin typeface="Calibri"/>
              <a:cs typeface="Calibri"/>
            </a:rPr>
            <a:t>Fontana Campus</a:t>
          </a:r>
        </a:p>
      </dsp:txBody>
      <dsp:txXfrm>
        <a:off x="2961436" y="3126436"/>
        <a:ext cx="4653685" cy="564925"/>
      </dsp:txXfrm>
    </dsp:sp>
    <dsp:sp modelId="{DD6F384D-A085-4CB4-B5DB-F702F8411998}">
      <dsp:nvSpPr>
        <dsp:cNvPr id="0" name=""/>
        <dsp:cNvSpPr/>
      </dsp:nvSpPr>
      <dsp:spPr>
        <a:xfrm>
          <a:off x="5288279" y="2265533"/>
          <a:ext cx="0" cy="317174"/>
        </a:xfrm>
        <a:prstGeom prst="line">
          <a:avLst/>
        </a:prstGeom>
        <a:noFill/>
        <a:ln w="12700" cap="rnd" cmpd="sng" algn="ctr">
          <a:solidFill>
            <a:schemeClr val="accent2">
              <a:hueOff val="-1482143"/>
              <a:satOff val="7100"/>
              <a:lumOff val="6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92A50-6DDB-4301-9AC8-359637D09320}">
      <dsp:nvSpPr>
        <dsp:cNvPr id="0" name=""/>
        <dsp:cNvSpPr/>
      </dsp:nvSpPr>
      <dsp:spPr>
        <a:xfrm rot="2700000">
          <a:off x="2608896" y="2230290"/>
          <a:ext cx="70486" cy="704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6DC500A-6FDA-4199-9357-C1C9DE0A32CF}">
      <dsp:nvSpPr>
        <dsp:cNvPr id="0" name=""/>
        <dsp:cNvSpPr/>
      </dsp:nvSpPr>
      <dsp:spPr>
        <a:xfrm rot="2700000">
          <a:off x="5253035" y="2230290"/>
          <a:ext cx="70486" cy="704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339E342-6E17-4A6D-A429-3DF65DD672DD}">
      <dsp:nvSpPr>
        <dsp:cNvPr id="0" name=""/>
        <dsp:cNvSpPr/>
      </dsp:nvSpPr>
      <dsp:spPr>
        <a:xfrm>
          <a:off x="5605575" y="1404631"/>
          <a:ext cx="4653685" cy="543728"/>
        </a:xfrm>
        <a:prstGeom prst="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Calibri"/>
              <a:cs typeface="Calibri"/>
            </a:rPr>
            <a:t>7:30 PM – 3:30 PM</a:t>
          </a:r>
        </a:p>
      </dsp:txBody>
      <dsp:txXfrm>
        <a:off x="5605575" y="1404631"/>
        <a:ext cx="4653685" cy="543728"/>
      </dsp:txXfrm>
    </dsp:sp>
    <dsp:sp modelId="{A21B4365-0ECB-4248-82BB-C4F40CCEBD21}">
      <dsp:nvSpPr>
        <dsp:cNvPr id="0" name=""/>
        <dsp:cNvSpPr/>
      </dsp:nvSpPr>
      <dsp:spPr>
        <a:xfrm>
          <a:off x="5605575" y="600040"/>
          <a:ext cx="4653685" cy="804590"/>
        </a:xfrm>
        <a:prstGeom prst="rect">
          <a:avLst/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/>
              <a:cs typeface="Calibri"/>
            </a:rPr>
            <a:t>Clinical Site 2x per week (Tues &amp; Wen OR Thurs &amp; Friday)</a:t>
          </a:r>
        </a:p>
      </dsp:txBody>
      <dsp:txXfrm>
        <a:off x="5605575" y="600040"/>
        <a:ext cx="4653685" cy="804590"/>
      </dsp:txXfrm>
    </dsp:sp>
    <dsp:sp modelId="{B9BA75F6-8ECB-48A0-8794-59B8450D1056}">
      <dsp:nvSpPr>
        <dsp:cNvPr id="0" name=""/>
        <dsp:cNvSpPr/>
      </dsp:nvSpPr>
      <dsp:spPr>
        <a:xfrm>
          <a:off x="7932418" y="1948359"/>
          <a:ext cx="0" cy="317174"/>
        </a:xfrm>
        <a:prstGeom prst="line">
          <a:avLst/>
        </a:prstGeom>
        <a:noFill/>
        <a:ln w="1270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56061-2839-4B1E-B00A-FF628068D4E7}">
      <dsp:nvSpPr>
        <dsp:cNvPr id="0" name=""/>
        <dsp:cNvSpPr/>
      </dsp:nvSpPr>
      <dsp:spPr>
        <a:xfrm rot="2700000">
          <a:off x="7897175" y="2230290"/>
          <a:ext cx="70486" cy="70486"/>
        </a:xfrm>
        <a:prstGeom prst="rect">
          <a:avLst/>
        </a:prstGeom>
        <a:solidFill>
          <a:schemeClr val="accent2">
            <a:hueOff val="2529934"/>
            <a:satOff val="-47862"/>
            <a:lumOff val="-333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16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013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45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6308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2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77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3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5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6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8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88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6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0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31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1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uzanne.haynes@chaffey.edu" TargetMode="External"/><Relationship Id="rId2" Type="http://schemas.openxmlformats.org/officeDocument/2006/relationships/hyperlink" Target="mailto:Sade.stephenson@chaffey.ed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6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haron.lehman@chaffey.edu" TargetMode="External"/><Relationship Id="rId2" Type="http://schemas.openxmlformats.org/officeDocument/2006/relationships/hyperlink" Target="mailto:suzanne.haynes@chaffey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ookstore.staff@chaffey.edu" TargetMode="External"/><Relationship Id="rId5" Type="http://schemas.openxmlformats.org/officeDocument/2006/relationships/hyperlink" Target="mailto:dual.enrollment@chaffey.edu" TargetMode="External"/><Relationship Id="rId4" Type="http://schemas.openxmlformats.org/officeDocument/2006/relationships/hyperlink" Target="mailto:gabriela.vallejo@chaffey.edu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5765B80B-2225-4554-BC60-EF705EC7A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4409" y="4050833"/>
            <a:ext cx="3179593" cy="1990529"/>
          </a:xfrm>
        </p:spPr>
        <p:txBody>
          <a:bodyPr vert="horz" lIns="91440" tIns="0" rIns="91440" bIns="45720" rtlCol="0">
            <a:normAutofit/>
          </a:bodyPr>
          <a:lstStyle/>
          <a:p>
            <a:r>
              <a:rPr lang="en-US" sz="2400" dirty="0">
                <a:latin typeface="Calibri"/>
                <a:cs typeface="Arial"/>
              </a:rPr>
              <a:t>Information Session Fall 2024</a:t>
            </a:r>
          </a:p>
          <a:p>
            <a:r>
              <a:rPr lang="en-US" sz="2400" dirty="0">
                <a:latin typeface="Calibri"/>
                <a:cs typeface="Arial"/>
              </a:rPr>
              <a:t>Fontana Campus</a:t>
            </a:r>
          </a:p>
        </p:txBody>
      </p:sp>
      <p:pic>
        <p:nvPicPr>
          <p:cNvPr id="4" name="Picture 3" descr="A person injecting blood into a person&amp;#39;s arm&#10;&#10;Description automatically generated">
            <a:extLst>
              <a:ext uri="{FF2B5EF4-FFF2-40B4-BE49-F238E27FC236}">
                <a16:creationId xmlns:a16="http://schemas.microsoft.com/office/drawing/2014/main" id="{D2E0A3CC-E96A-8DC4-8F0B-32872BE7F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04" y="3550806"/>
            <a:ext cx="4977562" cy="1991024"/>
          </a:xfrm>
          <a:prstGeom prst="rect">
            <a:avLst/>
          </a:prstGeom>
        </p:spPr>
      </p:pic>
      <p:pic>
        <p:nvPicPr>
          <p:cNvPr id="3" name="Picture 2" descr="A close-up of a logo">
            <a:extLst>
              <a:ext uri="{FF2B5EF4-FFF2-40B4-BE49-F238E27FC236}">
                <a16:creationId xmlns:a16="http://schemas.microsoft.com/office/drawing/2014/main" id="{C9F5612E-96F7-40EF-F341-649859283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06" y="644952"/>
            <a:ext cx="8454081" cy="202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57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lebotomy Explained – Prism Career Institute">
            <a:extLst>
              <a:ext uri="{FF2B5EF4-FFF2-40B4-BE49-F238E27FC236}">
                <a16:creationId xmlns:a16="http://schemas.microsoft.com/office/drawing/2014/main" id="{5E69F020-72EA-7937-FE28-1481FE0AF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91" b="-2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70B928-1AFE-4603-9455-C2CECE14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cs typeface="Calibri Light"/>
              </a:rPr>
              <a:t>3 Phlebotomy Technician Courses (10 week course)</a:t>
            </a:r>
            <a:endParaRPr lang="en-US" sz="2800"/>
          </a:p>
        </p:txBody>
      </p:sp>
      <p:cxnSp>
        <p:nvCxnSpPr>
          <p:cNvPr id="3100" name="Straight Connector 309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2" name="Straight Connector 310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0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0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0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1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1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1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1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A6F981-99CD-440E-8A8E-D5C6A40C0A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2181452"/>
              </p:ext>
            </p:extLst>
          </p:nvPr>
        </p:nvGraphicFramePr>
        <p:xfrm>
          <a:off x="677334" y="2160589"/>
          <a:ext cx="3851122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0560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88AC0-2BA2-C400-DE26-F8FFB9BA1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*Sample Phlebotomy Schedule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9FCBFF6-8C70-2D21-30A2-4D314C5B43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8623231"/>
              </p:ext>
            </p:extLst>
          </p:nvPr>
        </p:nvGraphicFramePr>
        <p:xfrm>
          <a:off x="1286933" y="2060535"/>
          <a:ext cx="9472620" cy="3869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1109">
                  <a:extLst>
                    <a:ext uri="{9D8B030D-6E8A-4147-A177-3AD203B41FA5}">
                      <a16:colId xmlns:a16="http://schemas.microsoft.com/office/drawing/2014/main" val="1544491874"/>
                    </a:ext>
                  </a:extLst>
                </a:gridCol>
                <a:gridCol w="2135909">
                  <a:extLst>
                    <a:ext uri="{9D8B030D-6E8A-4147-A177-3AD203B41FA5}">
                      <a16:colId xmlns:a16="http://schemas.microsoft.com/office/drawing/2014/main" val="1740402294"/>
                    </a:ext>
                  </a:extLst>
                </a:gridCol>
                <a:gridCol w="1930578">
                  <a:extLst>
                    <a:ext uri="{9D8B030D-6E8A-4147-A177-3AD203B41FA5}">
                      <a16:colId xmlns:a16="http://schemas.microsoft.com/office/drawing/2014/main" val="2937406319"/>
                    </a:ext>
                  </a:extLst>
                </a:gridCol>
                <a:gridCol w="1915865">
                  <a:extLst>
                    <a:ext uri="{9D8B030D-6E8A-4147-A177-3AD203B41FA5}">
                      <a16:colId xmlns:a16="http://schemas.microsoft.com/office/drawing/2014/main" val="2710033165"/>
                    </a:ext>
                  </a:extLst>
                </a:gridCol>
                <a:gridCol w="1809159">
                  <a:extLst>
                    <a:ext uri="{9D8B030D-6E8A-4147-A177-3AD203B41FA5}">
                      <a16:colId xmlns:a16="http://schemas.microsoft.com/office/drawing/2014/main" val="1766760668"/>
                    </a:ext>
                  </a:extLst>
                </a:gridCol>
              </a:tblGrid>
              <a:tr h="42956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9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Monday</a:t>
                      </a:r>
                      <a:endParaRPr lang="en-US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0193" marR="100193" marT="50736" marB="50736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9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Tuesday</a:t>
                      </a:r>
                      <a:endParaRPr lang="en-US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0193" marR="100193" marT="50736" marB="50736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9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Wednesday</a:t>
                      </a:r>
                      <a:endParaRPr lang="en-US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0193" marR="100193" marT="50736" marB="50736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9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Thursday</a:t>
                      </a:r>
                      <a:endParaRPr lang="en-US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0193" marR="100193" marT="50736" marB="50736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9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Friday</a:t>
                      </a:r>
                      <a:endParaRPr lang="en-US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0193" marR="100193" marT="50736" marB="50736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199131"/>
                  </a:ext>
                </a:extLst>
              </a:tr>
              <a:tr h="343993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PHLEB 600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Theory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9am-3:50pm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0193" marR="100193" marT="50736" marB="50736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endParaRPr lang="en-US" sz="1700" b="1" i="0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PHLEB 600L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 (Cohort 1)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8am – 3:15pm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PHLEB 600L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 (Cohort 2)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8am – 3:15pm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0193" marR="100193" marT="50736" marB="50736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PHLEB 600L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 (Cohort 1)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8am – 3:15pm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PHLEB 600L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 (Cohort 2)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8am – 3:15pm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0193" marR="100193" marT="50736" marB="50736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PHLEB 600L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 (Cohort 3)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8am – 3:15pm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PHLEB 605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Skills Lab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4pm – 6:25pm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0193" marR="100193" marT="50736" marB="50736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PHLEB 600L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 (Cohort 3)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8am – 3:15pm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PHLEB 605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Skills Lab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4pm – 6:25pm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00193" marR="100193" marT="50736" marB="50736" anchor="ctr">
                    <a:lnL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231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154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545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4402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5F03D-ADF3-D243-91A3-F9BC877AE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/>
              <a:t>Health Requirements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E4888-F1AE-EE46-A0DB-D9DBBFCB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Calibri"/>
                <a:cs typeface="Calibri"/>
              </a:rPr>
              <a:t>TB clearance (2-step TB or TB Gold or CXR no more than 3 years old)</a:t>
            </a:r>
          </a:p>
          <a:p>
            <a:r>
              <a:rPr lang="en-US" b="1" dirty="0">
                <a:latin typeface="Calibri"/>
                <a:cs typeface="Calibri"/>
              </a:rPr>
              <a:t>Chaffey College Health Sciences  physical form signed by physician, NP or PA</a:t>
            </a:r>
          </a:p>
          <a:p>
            <a:r>
              <a:rPr lang="en-US" b="1" dirty="0">
                <a:latin typeface="Calibri"/>
                <a:cs typeface="Calibri"/>
              </a:rPr>
              <a:t>Immunizations and titers per clinical sites, varies (MMR, varicella titers, Hep B, flu, COVID, tetanus, etc.)</a:t>
            </a:r>
          </a:p>
          <a:p>
            <a:endParaRPr lang="en-US"/>
          </a:p>
        </p:txBody>
      </p:sp>
      <p:pic>
        <p:nvPicPr>
          <p:cNvPr id="5" name="Picture 4" descr="A person in gloves getting blood from a person&#10;&#10;Description automatically generated">
            <a:extLst>
              <a:ext uri="{FF2B5EF4-FFF2-40B4-BE49-F238E27FC236}">
                <a16:creationId xmlns:a16="http://schemas.microsoft.com/office/drawing/2014/main" id="{AD1B1CAF-5549-FBB7-5BBD-6D238BAD3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27" r="28056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4423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72917B-1C50-4E3C-9AD4-A32FA296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What are the requirements I need to apply to the Phlebotomy Technician program?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848FAA5-7C03-46AB-9FB9-53EBFB27BF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5036024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8769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6683B-C126-4F0C-8487-E57C8C09F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</a:rPr>
              <a:t>Application Filing period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98CD2F-9147-48BE-9D8C-444E689C74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606855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5572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84F17-304E-4612-A3AE-7600D5FDC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74" y="144483"/>
            <a:ext cx="8596668" cy="1320800"/>
          </a:xfrm>
        </p:spPr>
        <p:txBody>
          <a:bodyPr/>
          <a:lstStyle/>
          <a:p>
            <a:r>
              <a:rPr lang="en-US"/>
              <a:t>How much does the program cost?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769C3F92-B61A-6A9C-1454-07D6E65D0B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1745988"/>
              </p:ext>
            </p:extLst>
          </p:nvPr>
        </p:nvGraphicFramePr>
        <p:xfrm>
          <a:off x="783117" y="4548143"/>
          <a:ext cx="9449415" cy="2165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64203A3-AB1D-6B49-D61E-8B04370AA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070877"/>
              </p:ext>
            </p:extLst>
          </p:nvPr>
        </p:nvGraphicFramePr>
        <p:xfrm>
          <a:off x="4361604" y="935467"/>
          <a:ext cx="617846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3557">
                  <a:extLst>
                    <a:ext uri="{9D8B030D-6E8A-4147-A177-3AD203B41FA5}">
                      <a16:colId xmlns:a16="http://schemas.microsoft.com/office/drawing/2014/main" val="3091267185"/>
                    </a:ext>
                  </a:extLst>
                </a:gridCol>
                <a:gridCol w="1314903">
                  <a:extLst>
                    <a:ext uri="{9D8B030D-6E8A-4147-A177-3AD203B41FA5}">
                      <a16:colId xmlns:a16="http://schemas.microsoft.com/office/drawing/2014/main" val="21923978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  <a:latin typeface="Calibri"/>
                        </a:rPr>
                        <a:t>Maroon Scrub Top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effectLst/>
                          <a:latin typeface="Calibri"/>
                        </a:rPr>
                        <a:t>$15.50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259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 dirty="0">
                          <a:effectLst/>
                          <a:latin typeface="Calibri"/>
                        </a:rPr>
                        <a:t>Black Scrub Pants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effectLst/>
                          <a:latin typeface="Calibri"/>
                        </a:rPr>
                        <a:t>$15.50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1339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 dirty="0">
                          <a:effectLst/>
                          <a:latin typeface="Calibri"/>
                        </a:rPr>
                        <a:t>Textbook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effectLst/>
                          <a:latin typeface="Calibri"/>
                        </a:rPr>
                        <a:t>$30.00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3001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 dirty="0">
                          <a:effectLst/>
                          <a:latin typeface="Calibri"/>
                        </a:rPr>
                        <a:t>Workbook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effectLst/>
                          <a:latin typeface="Calibri"/>
                        </a:rPr>
                        <a:t>$14.00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8231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 dirty="0">
                          <a:effectLst/>
                          <a:latin typeface="Calibri"/>
                        </a:rPr>
                        <a:t>Exam Testing Fee </a:t>
                      </a:r>
                      <a:endParaRPr lang="en-US" b="0"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effectLst/>
                          <a:latin typeface="Calibri"/>
                        </a:rPr>
                        <a:t>$125.00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36609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 dirty="0">
                          <a:effectLst/>
                          <a:latin typeface="Calibri"/>
                        </a:rPr>
                        <a:t>Livescan Fingerprinting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effectLst/>
                          <a:latin typeface="Calibri"/>
                        </a:rPr>
                        <a:t>$50.00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013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0" dirty="0" err="1">
                          <a:effectLst/>
                          <a:latin typeface="Calibri"/>
                        </a:rPr>
                        <a:t>Complio</a:t>
                      </a:r>
                      <a:r>
                        <a:rPr lang="en-US" b="0" dirty="0">
                          <a:effectLst/>
                          <a:latin typeface="Calibri"/>
                        </a:rPr>
                        <a:t> (Health Screening upload, drug screening, background check, &amp; proof of CPR ecard)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effectLst/>
                          <a:latin typeface="Calibri"/>
                        </a:rPr>
                        <a:t>$130.00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816124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3948F96-FC2E-63D4-977D-4794164D83AE}"/>
              </a:ext>
            </a:extLst>
          </p:cNvPr>
          <p:cNvSpPr txBox="1"/>
          <p:nvPr/>
        </p:nvSpPr>
        <p:spPr>
          <a:xfrm>
            <a:off x="1410586" y="171184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52525"/>
                </a:solidFill>
                <a:latin typeface="Raleway"/>
              </a:rPr>
              <a:t>Estimated Costs</a:t>
            </a:r>
          </a:p>
        </p:txBody>
      </p:sp>
    </p:spTree>
    <p:extLst>
      <p:ext uri="{BB962C8B-B14F-4D97-AF65-F5344CB8AC3E}">
        <p14:creationId xmlns:p14="http://schemas.microsoft.com/office/powerpoint/2010/main" val="1941248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D1283-4DC8-F448-9CF7-A1F4FFD0F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166278"/>
            <a:ext cx="8673427" cy="168154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</a:rPr>
              <a:t>Schedules: Fulltime Only (10 weeks)</a:t>
            </a:r>
            <a:endParaRPr lang="en-US" b="1">
              <a:solidFill>
                <a:schemeClr val="tx1"/>
              </a:solidFill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E587F0-1701-47D0-9EF7-29FE098B45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198014"/>
              </p:ext>
            </p:extLst>
          </p:nvPr>
        </p:nvGraphicFramePr>
        <p:xfrm>
          <a:off x="807722" y="1635376"/>
          <a:ext cx="10576558" cy="4531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88" name="TextBox 2187">
            <a:extLst>
              <a:ext uri="{FF2B5EF4-FFF2-40B4-BE49-F238E27FC236}">
                <a16:creationId xmlns:a16="http://schemas.microsoft.com/office/drawing/2014/main" id="{CD888D68-7154-41F4-88B4-8B556DA33924}"/>
              </a:ext>
            </a:extLst>
          </p:cNvPr>
          <p:cNvSpPr txBox="1"/>
          <p:nvPr/>
        </p:nvSpPr>
        <p:spPr>
          <a:xfrm>
            <a:off x="408840" y="829530"/>
            <a:ext cx="4770406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Rockwell"/>
                <a:cs typeface="Calibri"/>
              </a:rPr>
              <a:t>* </a:t>
            </a:r>
            <a:r>
              <a:rPr lang="en-US" sz="4000">
                <a:latin typeface="Calibri"/>
                <a:cs typeface="Calibri"/>
              </a:rPr>
              <a:t>CLINICALS </a:t>
            </a:r>
            <a:r>
              <a:rPr lang="en-US" sz="3600">
                <a:latin typeface="Calibri"/>
                <a:cs typeface="Calibri"/>
              </a:rPr>
              <a:t>will be at local hospital clinic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008296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85F75B-7F2B-F54D-B1D3-095E69D7A669}"/>
              </a:ext>
            </a:extLst>
          </p:cNvPr>
          <p:cNvSpPr txBox="1"/>
          <p:nvPr/>
        </p:nvSpPr>
        <p:spPr>
          <a:xfrm>
            <a:off x="1759287" y="798881"/>
            <a:ext cx="8673427" cy="1048945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0" kern="1200" cap="none" spc="-150">
                <a:effectLst/>
                <a:latin typeface="+mj-lt"/>
                <a:ea typeface="+mj-ea"/>
                <a:cs typeface="+mj-cs"/>
              </a:rPr>
              <a:t>What can I do while I am enrolled in the Phlebotomy Technician?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6F98E6-FDB2-F84A-8803-BC31B205DE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649840"/>
              </p:ext>
            </p:extLst>
          </p:nvPr>
        </p:nvGraphicFramePr>
        <p:xfrm>
          <a:off x="1345841" y="1990976"/>
          <a:ext cx="9500319" cy="4175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2225">
                  <a:extLst>
                    <a:ext uri="{9D8B030D-6E8A-4147-A177-3AD203B41FA5}">
                      <a16:colId xmlns:a16="http://schemas.microsoft.com/office/drawing/2014/main" val="3106892367"/>
                    </a:ext>
                  </a:extLst>
                </a:gridCol>
                <a:gridCol w="5948094">
                  <a:extLst>
                    <a:ext uri="{9D8B030D-6E8A-4147-A177-3AD203B41FA5}">
                      <a16:colId xmlns:a16="http://schemas.microsoft.com/office/drawing/2014/main" val="1343122872"/>
                    </a:ext>
                  </a:extLst>
                </a:gridCol>
              </a:tblGrid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HS 30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Medical Terminology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1843289353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BIOL 424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Anatomy/Physiology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2736158176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CHEM 10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Introduction to Chemistry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3169470057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COMSTD 4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Interpersonal Communication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315553343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ENGL 1A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Composition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449972414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Foreign Language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American Sign Language, Arabic, Chinese, French, Spanish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78025386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GERO 11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Introduction to Gerontology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2175254759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GERO 404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Health and Wellness for older adults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85519777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GUID 2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Essentials of Student Success </a:t>
                      </a:r>
                      <a:r>
                        <a:rPr lang="en-US" sz="1200">
                          <a:effectLst/>
                          <a:latin typeface="Calibri"/>
                        </a:rPr>
                        <a:t>(study skills)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836765800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GUID 3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Career Exploration and Life Planning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430233161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NF 5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Nutrition for Life  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2950150295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PH 401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Comm Health Worker Principles I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254798849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PH 402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Comm Health Worker Principles II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2684247074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PSYCH 25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</a:rPr>
                        <a:t>Lifespan Developmental Psychology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8836" marR="98836" marT="0" marB="0"/>
                </a:tc>
                <a:extLst>
                  <a:ext uri="{0D108BD9-81ED-4DB2-BD59-A6C34878D82A}">
                    <a16:rowId xmlns:a16="http://schemas.microsoft.com/office/drawing/2014/main" val="880283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477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clothing, shirt&#10;&#10;Description automatically generated">
            <a:extLst>
              <a:ext uri="{FF2B5EF4-FFF2-40B4-BE49-F238E27FC236}">
                <a16:creationId xmlns:a16="http://schemas.microsoft.com/office/drawing/2014/main" id="{7683E7A2-F19E-B575-CB29-344710505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1" r="8306"/>
          <a:stretch/>
        </p:blipFill>
        <p:spPr>
          <a:xfrm>
            <a:off x="105286" y="497103"/>
            <a:ext cx="3779836" cy="6858000"/>
          </a:xfrm>
          <a:prstGeom prst="rect">
            <a:avLst/>
          </a:prstGeom>
          <a:ln w="9525">
            <a:noFill/>
          </a:ln>
        </p:spPr>
      </p:pic>
      <p:pic>
        <p:nvPicPr>
          <p:cNvPr id="6" name="Picture 6" descr="A picture containing suit, person, clothing, trouser&#10;&#10;Description automatically generated">
            <a:extLst>
              <a:ext uri="{FF2B5EF4-FFF2-40B4-BE49-F238E27FC236}">
                <a16:creationId xmlns:a16="http://schemas.microsoft.com/office/drawing/2014/main" id="{A4A0DB92-E0A0-50E1-E9D8-386587D6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3" r="8158"/>
          <a:stretch/>
        </p:blipFill>
        <p:spPr>
          <a:xfrm>
            <a:off x="3781428" y="-1"/>
            <a:ext cx="3769155" cy="6858000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62ED61-AD8D-3244-9FBC-C64A8967B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25" y="112497"/>
            <a:ext cx="3498979" cy="2453676"/>
          </a:xfrm>
        </p:spPr>
        <p:txBody>
          <a:bodyPr>
            <a:normAutofit/>
          </a:bodyPr>
          <a:lstStyle/>
          <a:p>
            <a:r>
              <a:rPr lang="en-US"/>
              <a:t>Uniforms/Dress Code 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AF5BB-2177-114B-BABB-A092F7249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812" y="803186"/>
            <a:ext cx="4614508" cy="524862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0000"/>
              </a:lnSpc>
              <a:buClr>
                <a:srgbClr val="6F0828"/>
              </a:buClr>
            </a:pPr>
            <a:r>
              <a:rPr lang="en-US" b="1">
                <a:latin typeface="Calibri"/>
                <a:ea typeface="+mn-lt"/>
                <a:cs typeface="+mn-lt"/>
              </a:rPr>
              <a:t>Maroon colored scrub top &amp;</a:t>
            </a:r>
            <a:r>
              <a:rPr lang="en-US" b="1">
                <a:latin typeface="Calibri"/>
                <a:cs typeface="Calibri"/>
              </a:rPr>
              <a:t> Solid black scrub pants</a:t>
            </a:r>
          </a:p>
          <a:p>
            <a:pPr>
              <a:lnSpc>
                <a:spcPct val="110000"/>
              </a:lnSpc>
              <a:buClr>
                <a:srgbClr val="6F0828"/>
              </a:buClr>
            </a:pPr>
            <a:r>
              <a:rPr lang="en-US" b="1">
                <a:latin typeface="Calibri"/>
                <a:cs typeface="Calibri"/>
              </a:rPr>
              <a:t>Solid black socks that cover the ankles</a:t>
            </a:r>
          </a:p>
          <a:p>
            <a:pPr>
              <a:lnSpc>
                <a:spcPct val="110000"/>
              </a:lnSpc>
              <a:buClr>
                <a:srgbClr val="6F0828"/>
              </a:buClr>
            </a:pPr>
            <a:r>
              <a:rPr lang="en-US" b="1">
                <a:latin typeface="Calibri"/>
                <a:cs typeface="Calibri"/>
              </a:rPr>
              <a:t>Solid black, skid free, waterproof shoes, no open toes or backs, no straps, no heels, no openings</a:t>
            </a:r>
          </a:p>
          <a:p>
            <a:pPr>
              <a:lnSpc>
                <a:spcPct val="110000"/>
              </a:lnSpc>
              <a:buClr>
                <a:srgbClr val="6F0828"/>
              </a:buClr>
            </a:pPr>
            <a:r>
              <a:rPr lang="en-US" b="1">
                <a:latin typeface="Calibri"/>
                <a:cs typeface="Calibri"/>
              </a:rPr>
              <a:t>No artificial or gel nails, no visible tattoos or piercings (except students in both ears lower lobe). Nails no longer than fingerprints.</a:t>
            </a:r>
          </a:p>
          <a:p>
            <a:pPr>
              <a:lnSpc>
                <a:spcPct val="110000"/>
              </a:lnSpc>
              <a:buClr>
                <a:srgbClr val="6F0828"/>
              </a:buClr>
            </a:pPr>
            <a:r>
              <a:rPr lang="en-US" b="1">
                <a:latin typeface="Calibri"/>
                <a:cs typeface="Calibri"/>
              </a:rPr>
              <a:t>Hair accessories must match hair color, hair must be natural color</a:t>
            </a:r>
          </a:p>
        </p:txBody>
      </p:sp>
    </p:spTree>
    <p:extLst>
      <p:ext uri="{BB962C8B-B14F-4D97-AF65-F5344CB8AC3E}">
        <p14:creationId xmlns:p14="http://schemas.microsoft.com/office/powerpoint/2010/main" val="2645970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820A-6EFE-4AEF-AB3A-4CE6EFB32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637992" cy="1320800"/>
          </a:xfrm>
        </p:spPr>
        <p:txBody>
          <a:bodyPr>
            <a:noAutofit/>
          </a:bodyPr>
          <a:lstStyle/>
          <a:p>
            <a:r>
              <a:rPr lang="en-US" sz="2600">
                <a:latin typeface="Calibri"/>
                <a:cs typeface="Calibri"/>
              </a:rPr>
              <a:t>Information regarding the phlebotomy technician scope of practice and NHA licensure testing can be obtained from the following agencies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55364FD-A18A-4AAC-820E-FF51FE8CB4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463323"/>
              </p:ext>
            </p:extLst>
          </p:nvPr>
        </p:nvGraphicFramePr>
        <p:xfrm>
          <a:off x="5574890" y="803186"/>
          <a:ext cx="5821767" cy="5287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424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8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9" name="Isosceles Triangle 98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0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1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2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3" name="Isosceles Triangle 102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4" name="Isosceles Triangle 103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2454672-EE15-8C71-779A-D5C07D5DCD01}"/>
              </a:ext>
            </a:extLst>
          </p:cNvPr>
          <p:cNvSpPr txBox="1"/>
          <p:nvPr/>
        </p:nvSpPr>
        <p:spPr>
          <a:xfrm>
            <a:off x="5536734" y="609600"/>
            <a:ext cx="3737268" cy="13208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Welcome!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22EFA-DEA9-4C32-88A6-54BE48A1AB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09563" y="2160589"/>
            <a:ext cx="5947872" cy="388077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endParaRPr lang="en-US" sz="1500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 b="1" dirty="0"/>
              <a:t>Dr. Eric Sorenson</a:t>
            </a:r>
            <a:br>
              <a:rPr lang="en-US" sz="2000" dirty="0"/>
            </a:br>
            <a:r>
              <a:rPr lang="en-US" sz="2000" dirty="0"/>
              <a:t>Dean, </a:t>
            </a:r>
            <a:r>
              <a:rPr lang="en-US" sz="2000" dirty="0">
                <a:solidFill>
                  <a:srgbClr val="404040"/>
                </a:solidFill>
                <a:latin typeface="Trebuchet MS"/>
                <a:ea typeface="Calibri"/>
                <a:cs typeface="Calibri"/>
              </a:rPr>
              <a:t>Health &amp; Wellness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Sade Stephenson, CNA &amp; Phlebotomy </a:t>
            </a:r>
            <a:br>
              <a:rPr lang="en-US" sz="2000" dirty="0"/>
            </a:br>
            <a:r>
              <a:rPr lang="en-US" sz="2000" dirty="0"/>
              <a:t>Program Director, Health &amp; Wellness Non-Credit Programs</a:t>
            </a:r>
            <a:br>
              <a:rPr lang="en-US" sz="2000" dirty="0"/>
            </a:br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Sade.stephenson@chaffey.edu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b="1" dirty="0"/>
              <a:t>Susie Haynes </a:t>
            </a:r>
            <a:br>
              <a:rPr lang="en-US" sz="2000" dirty="0"/>
            </a:br>
            <a:r>
              <a:rPr lang="en-US" sz="2000" dirty="0"/>
              <a:t>Administrative Assistant II, Health &amp; Wellness</a:t>
            </a:r>
            <a:br>
              <a:rPr lang="en-US" sz="2000" dirty="0"/>
            </a:br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Suzanne.Haynes@chaffey.edu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Gabriela Vallejo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Counselor, gabriela.vallejo@chaffey.edu</a:t>
            </a:r>
          </a:p>
          <a:p>
            <a:pPr>
              <a:lnSpc>
                <a:spcPct val="90000"/>
              </a:lnSpc>
            </a:pPr>
            <a:endParaRPr lang="en-US" sz="1500"/>
          </a:p>
          <a:p>
            <a:pPr marL="339725">
              <a:lnSpc>
                <a:spcPct val="90000"/>
              </a:lnSpc>
            </a:pPr>
            <a:endParaRPr lang="en-US" sz="1500"/>
          </a:p>
          <a:p>
            <a:pPr>
              <a:lnSpc>
                <a:spcPct val="90000"/>
              </a:lnSpc>
            </a:pPr>
            <a:endParaRPr lang="en-US" sz="1500"/>
          </a:p>
          <a:p>
            <a:pPr>
              <a:lnSpc>
                <a:spcPct val="90000"/>
              </a:lnSpc>
            </a:pPr>
            <a:endParaRPr lang="en-US" sz="1500"/>
          </a:p>
          <a:p>
            <a:pPr>
              <a:lnSpc>
                <a:spcPct val="90000"/>
              </a:lnSpc>
            </a:pPr>
            <a:endParaRPr lang="en-US" sz="1500"/>
          </a:p>
        </p:txBody>
      </p:sp>
      <p:pic>
        <p:nvPicPr>
          <p:cNvPr id="7" name="Picture 6" descr="A display in a garden&#10;&#10;Description automatically generated">
            <a:extLst>
              <a:ext uri="{FF2B5EF4-FFF2-40B4-BE49-F238E27FC236}">
                <a16:creationId xmlns:a16="http://schemas.microsoft.com/office/drawing/2014/main" id="{0B8F2E85-483C-4743-8A64-985FA1041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61" r="-1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6" name="Isosceles Triangle 105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68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BCFED-483F-EC44-9251-E59DA753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54" y="1832156"/>
            <a:ext cx="3498979" cy="2456442"/>
          </a:xfrm>
        </p:spPr>
        <p:txBody>
          <a:bodyPr>
            <a:normAutofit/>
          </a:bodyPr>
          <a:lstStyle/>
          <a:p>
            <a:r>
              <a:rPr lang="en-US"/>
              <a:t>Next Steps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4F2723-3C64-4EB3-877D-C4F28B0C0B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1303028"/>
              </p:ext>
            </p:extLst>
          </p:nvPr>
        </p:nvGraphicFramePr>
        <p:xfrm>
          <a:off x="5246399" y="682193"/>
          <a:ext cx="6625492" cy="5491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7" name="TextBox 246">
            <a:extLst>
              <a:ext uri="{FF2B5EF4-FFF2-40B4-BE49-F238E27FC236}">
                <a16:creationId xmlns:a16="http://schemas.microsoft.com/office/drawing/2014/main" id="{757BB128-C965-22CC-6A2D-4D22F9F31DF1}"/>
              </a:ext>
            </a:extLst>
          </p:cNvPr>
          <p:cNvSpPr txBox="1"/>
          <p:nvPr/>
        </p:nvSpPr>
        <p:spPr>
          <a:xfrm>
            <a:off x="195385" y="205153"/>
            <a:ext cx="5058685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cs typeface="Calibri Light"/>
              </a:rPr>
              <a:t>*** </a:t>
            </a:r>
            <a:r>
              <a:rPr lang="en-US" sz="2000" b="1" u="sng">
                <a:latin typeface="Calibri"/>
                <a:cs typeface="Calibri Light"/>
              </a:rPr>
              <a:t>High School Students</a:t>
            </a:r>
            <a:r>
              <a:rPr lang="en-US" sz="2000" b="1">
                <a:latin typeface="Calibri"/>
                <a:cs typeface="Calibri Light"/>
              </a:rPr>
              <a:t>:</a:t>
            </a:r>
            <a:r>
              <a:rPr lang="en-US" sz="2000">
                <a:latin typeface="Calibri"/>
                <a:cs typeface="Calibri Light"/>
              </a:rPr>
              <a:t> Obtain your</a:t>
            </a:r>
            <a:r>
              <a:rPr lang="en-US" sz="2000" b="1">
                <a:latin typeface="Calibri"/>
                <a:cs typeface="Calibri Light"/>
              </a:rPr>
              <a:t> 7-digit student ID number</a:t>
            </a:r>
            <a:r>
              <a:rPr lang="en-US" sz="2000">
                <a:latin typeface="Calibri"/>
                <a:cs typeface="Calibri Light"/>
              </a:rPr>
              <a:t> by submitting a </a:t>
            </a:r>
            <a:r>
              <a:rPr lang="en-US" sz="2000" b="1">
                <a:latin typeface="Calibri"/>
                <a:cs typeface="Calibri Light"/>
              </a:rPr>
              <a:t>Chaffey College Application and submit an HSP enrollment form.</a:t>
            </a:r>
            <a:br>
              <a:rPr lang="en-US" b="1">
                <a:latin typeface="Calibri Light"/>
                <a:cs typeface="Calibri Light"/>
              </a:rPr>
            </a:br>
            <a:endParaRPr lang="en-US">
              <a:ea typeface="+mn-lt"/>
              <a:cs typeface="+mn-lt"/>
            </a:endParaRPr>
          </a:p>
        </p:txBody>
      </p:sp>
      <p:pic>
        <p:nvPicPr>
          <p:cNvPr id="248" name="Picture 248" descr="Close-up of woman's hands typing and using a trackpad on a laptop with mug">
            <a:extLst>
              <a:ext uri="{FF2B5EF4-FFF2-40B4-BE49-F238E27FC236}">
                <a16:creationId xmlns:a16="http://schemas.microsoft.com/office/drawing/2014/main" id="{3DBF969B-56EC-B4D6-0303-41F342BA6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938" y="3954977"/>
            <a:ext cx="3671276" cy="130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74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BCFED-483F-EC44-9251-E59DA753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54" y="1832156"/>
            <a:ext cx="3498979" cy="2456442"/>
          </a:xfrm>
        </p:spPr>
        <p:txBody>
          <a:bodyPr>
            <a:normAutofit/>
          </a:bodyPr>
          <a:lstStyle/>
          <a:p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SAVE THE DATES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4F2723-3C64-4EB3-877D-C4F28B0C0B5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46399" y="682193"/>
          <a:ext cx="6625492" cy="5491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7" name="TextBox 246">
            <a:extLst>
              <a:ext uri="{FF2B5EF4-FFF2-40B4-BE49-F238E27FC236}">
                <a16:creationId xmlns:a16="http://schemas.microsoft.com/office/drawing/2014/main" id="{757BB128-C965-22CC-6A2D-4D22F9F31DF1}"/>
              </a:ext>
            </a:extLst>
          </p:cNvPr>
          <p:cNvSpPr txBox="1"/>
          <p:nvPr/>
        </p:nvSpPr>
        <p:spPr>
          <a:xfrm>
            <a:off x="195385" y="205153"/>
            <a:ext cx="5058685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Calibri"/>
                <a:cs typeface="Calibri Light"/>
              </a:rPr>
              <a:t>*** </a:t>
            </a:r>
            <a:r>
              <a:rPr lang="en-US" sz="2000" b="1" u="sng" dirty="0">
                <a:latin typeface="Calibri"/>
                <a:cs typeface="Calibri Light"/>
              </a:rPr>
              <a:t>High School Students</a:t>
            </a:r>
            <a:r>
              <a:rPr lang="en-US" sz="2000" b="1" dirty="0">
                <a:latin typeface="Calibri"/>
                <a:cs typeface="Calibri Light"/>
              </a:rPr>
              <a:t>:</a:t>
            </a:r>
            <a:r>
              <a:rPr lang="en-US" sz="2000" dirty="0">
                <a:latin typeface="Calibri"/>
                <a:cs typeface="Calibri Light"/>
              </a:rPr>
              <a:t> Obtain your</a:t>
            </a:r>
            <a:r>
              <a:rPr lang="en-US" sz="2000" b="1" dirty="0">
                <a:latin typeface="Calibri"/>
                <a:cs typeface="Calibri Light"/>
              </a:rPr>
              <a:t> 7-digit student ID number</a:t>
            </a:r>
            <a:r>
              <a:rPr lang="en-US" sz="2000" dirty="0">
                <a:latin typeface="Calibri"/>
                <a:cs typeface="Calibri Light"/>
              </a:rPr>
              <a:t> by submitting a </a:t>
            </a:r>
            <a:r>
              <a:rPr lang="en-US" sz="2000" b="1" dirty="0">
                <a:latin typeface="Calibri"/>
                <a:cs typeface="Calibri Light"/>
              </a:rPr>
              <a:t>Chaffey College Application and submit an HSP enrollment form.</a:t>
            </a:r>
            <a:br>
              <a:rPr lang="en-US" b="1" dirty="0">
                <a:latin typeface="Calibri Light"/>
                <a:cs typeface="Calibri Light"/>
              </a:rPr>
            </a:br>
            <a:endParaRPr lang="en-US" dirty="0">
              <a:ea typeface="+mn-lt"/>
              <a:cs typeface="+mn-lt"/>
            </a:endParaRPr>
          </a:p>
        </p:txBody>
      </p:sp>
      <p:pic>
        <p:nvPicPr>
          <p:cNvPr id="989" name="Picture 988" descr="Thumbtack on a calendar date">
            <a:extLst>
              <a:ext uri="{FF2B5EF4-FFF2-40B4-BE49-F238E27FC236}">
                <a16:creationId xmlns:a16="http://schemas.microsoft.com/office/drawing/2014/main" id="{1502C9B6-3C45-1A0C-7AC9-1CBF315B7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3355853"/>
            <a:ext cx="3925456" cy="262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28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C4474-1AB3-7397-3BDA-75D59C67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9177867" cy="73435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cs typeface="Calibri Light"/>
              </a:rPr>
              <a:t>Who to contact?</a:t>
            </a:r>
            <a:endParaRPr lang="en-US" sz="4000" dirty="0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FD792-4019-4A7C-B73C-50A81771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473" y="1953551"/>
            <a:ext cx="9467272" cy="4087812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,Sans-Serif" panose="05000000000000000000" pitchFamily="2" charset="2"/>
              <a:buChar char="•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CNA application, general questions- H&amp;W Administrative Assistant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Susie Haynes,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suzanne.haynes@chaffey.edu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  (909) 652-6669</a:t>
            </a:r>
            <a:endParaRPr lang="en-US" sz="32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,Sans-Serif" panose="05000000000000000000" pitchFamily="2" charset="2"/>
              <a:buChar char="•"/>
            </a:pP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Complio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 or health requirements- Clinical Coordinator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Sharon Lehman </a:t>
            </a:r>
            <a:r>
              <a:rPr lang="en-US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hlinkClick r:id="rId3"/>
              </a:rPr>
              <a:t>sharon.lehman@chaffey.edu</a:t>
            </a:r>
            <a:r>
              <a:rPr lang="en-US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 (909) 285-1958 </a:t>
            </a:r>
            <a:endParaRPr lang="en-US" sz="32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,Sans-Serif" panose="05000000000000000000" pitchFamily="2" charset="2"/>
              <a:buChar char="•"/>
            </a:pPr>
            <a:r>
              <a:rPr lang="en-US" sz="3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Counseling- Gabriela Vallejo</a:t>
            </a:r>
            <a:r>
              <a:rPr lang="en-US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</a:t>
            </a:r>
            <a:r>
              <a:rPr lang="en-US" sz="3200" u="sng" dirty="0">
                <a:solidFill>
                  <a:schemeClr val="accent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hlinkClick r:id="rId4"/>
              </a:rPr>
              <a:t>gabriela.vallejo@chaffey.edu</a:t>
            </a:r>
            <a:endParaRPr lang="en-US" sz="3200" u="sng" dirty="0">
              <a:solidFill>
                <a:schemeClr val="accent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,Sans-Serif" panose="05000000000000000000" pitchFamily="2" charset="2"/>
              <a:buChar char="•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Dual enrollment process-  DE Administrative Assistant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Candice Brock,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dual.enrollment@chaffey.edu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(909) 652-6154</a:t>
            </a:r>
            <a:endParaRPr lang="en-US" sz="3200" u="sng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,Sans-Serif" panose="05000000000000000000" pitchFamily="2" charset="2"/>
              <a:buChar char="•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Purchasing uniforms and supplies- Campus store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bookstore.staff@chaffey.edu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(909) 652-6560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,Sans-Serif" panose="05000000000000000000" pitchFamily="2" charset="2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Sade Stephenson, Program Director- sade.Stephenson@chaffey.edu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73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2A6D2-CEF4-4C8B-9952-9AAB9289F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767662"/>
            <a:ext cx="10358323" cy="1910818"/>
          </a:xfrm>
        </p:spPr>
        <p:txBody>
          <a:bodyPr vert="horz" lIns="228600" tIns="228600" rIns="228600" bIns="228600" rtlCol="0" anchor="ctr">
            <a:normAutofit fontScale="90000"/>
          </a:bodyPr>
          <a:lstStyle/>
          <a:p>
            <a:pPr algn="ctr"/>
            <a:br>
              <a:rPr lang="en-US" sz="3200" dirty="0"/>
            </a:br>
            <a:br>
              <a:rPr lang="en-US" sz="3200" dirty="0"/>
            </a:br>
            <a:r>
              <a:rPr lang="en-US" sz="5300" dirty="0"/>
              <a:t>Feel free to ask questions!</a:t>
            </a:r>
            <a:br>
              <a:rPr lang="en-US" sz="5300" dirty="0">
                <a:cs typeface="Calibri Light"/>
              </a:rPr>
            </a:br>
            <a:br>
              <a:rPr lang="en-US" sz="5300" dirty="0">
                <a:cs typeface="Calibri Light"/>
              </a:rPr>
            </a:br>
            <a:br>
              <a:rPr lang="en-US" sz="3100" dirty="0"/>
            </a:br>
            <a:endParaRPr lang="en-US" sz="3100" dirty="0">
              <a:solidFill>
                <a:schemeClr val="tx1"/>
              </a:solidFill>
              <a:cs typeface="Calibri Light"/>
            </a:endParaRPr>
          </a:p>
        </p:txBody>
      </p:sp>
      <p:pic>
        <p:nvPicPr>
          <p:cNvPr id="65" name="Picture 4" descr="3D black question marks with one yellow question mark">
            <a:extLst>
              <a:ext uri="{FF2B5EF4-FFF2-40B4-BE49-F238E27FC236}">
                <a16:creationId xmlns:a16="http://schemas.microsoft.com/office/drawing/2014/main" id="{013EB49E-D25A-48A7-8952-FBFA1B318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"/>
          <a:stretch/>
        </p:blipFill>
        <p:spPr>
          <a:xfrm>
            <a:off x="20" y="10"/>
            <a:ext cx="12191980" cy="4599422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943CB-04E8-46F2-8B60-86D23175DB71}"/>
              </a:ext>
            </a:extLst>
          </p:cNvPr>
          <p:cNvSpPr txBox="1"/>
          <p:nvPr/>
        </p:nvSpPr>
        <p:spPr>
          <a:xfrm>
            <a:off x="3511216" y="4753806"/>
            <a:ext cx="8124630" cy="17703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Arial"/>
              <a:buChar char="•"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973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632FC-56C5-40A4-9CEB-CA5028C7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Chaffey College Phlebotomy Technician Program</a:t>
            </a:r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C0F3353-E4F4-4DA2-BA3A-5ACB3D7461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847869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2474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37635E1-C0D6-DAE8-1687-B330983EDF9A}"/>
              </a:ext>
            </a:extLst>
          </p:cNvPr>
          <p:cNvSpPr txBox="1"/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ROLE OF A Phlebotomist: Scope of Practice</a:t>
            </a:r>
          </a:p>
        </p:txBody>
      </p:sp>
      <p:graphicFrame>
        <p:nvGraphicFramePr>
          <p:cNvPr id="59" name="Content Placeholder 2">
            <a:extLst>
              <a:ext uri="{FF2B5EF4-FFF2-40B4-BE49-F238E27FC236}">
                <a16:creationId xmlns:a16="http://schemas.microsoft.com/office/drawing/2014/main" id="{AD4841F7-6D47-4046-80BA-B0EB19CB10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5121559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1559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lebotomy: Frequently Asked Questions">
            <a:extLst>
              <a:ext uri="{FF2B5EF4-FFF2-40B4-BE49-F238E27FC236}">
                <a16:creationId xmlns:a16="http://schemas.microsoft.com/office/drawing/2014/main" id="{91DC523F-7481-9B1A-2961-9C22A2AD6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7" r="55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7E89C-ECD0-054D-9CC4-250BB60F3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997" y="235535"/>
            <a:ext cx="5017614" cy="63417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Clr>
                <a:srgbClr val="4994EA"/>
              </a:buClr>
              <a:buNone/>
            </a:pPr>
            <a:endParaRPr lang="en-US" sz="1500" b="1">
              <a:latin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dirty="0">
                <a:latin typeface="Calibri"/>
                <a:cs typeface="Calibri"/>
              </a:rPr>
              <a:t>Advantages of becoming a Phlebotomist:</a:t>
            </a: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Clr>
                <a:srgbClr val="4994EA"/>
              </a:buClr>
            </a:pPr>
            <a:r>
              <a:rPr lang="en-US" sz="2400" dirty="0">
                <a:latin typeface="Calibri"/>
                <a:cs typeface="Calibri"/>
              </a:rPr>
              <a:t>Phlebotomist are direct care members of the healthcare team </a:t>
            </a:r>
          </a:p>
          <a:p>
            <a:pPr>
              <a:lnSpc>
                <a:spcPct val="90000"/>
              </a:lnSpc>
              <a:buClr>
                <a:srgbClr val="4994EA"/>
              </a:buClr>
            </a:pPr>
            <a:r>
              <a:rPr lang="en-US" sz="2400" dirty="0">
                <a:latin typeface="Calibri"/>
                <a:cs typeface="Calibri"/>
              </a:rPr>
              <a:t>To work in hospitals, ambulatory clinics, urgent care, or mobile services</a:t>
            </a:r>
          </a:p>
          <a:p>
            <a:pPr>
              <a:lnSpc>
                <a:spcPct val="90000"/>
              </a:lnSpc>
              <a:buClr>
                <a:srgbClr val="4994EA"/>
              </a:buClr>
            </a:pPr>
            <a:r>
              <a:rPr lang="en-US" sz="2400" dirty="0">
                <a:latin typeface="Calibri"/>
                <a:cs typeface="Calibri"/>
              </a:rPr>
              <a:t>A Phlebotomy certification is required as a pre-requisite for employment</a:t>
            </a:r>
          </a:p>
          <a:p>
            <a:pPr>
              <a:lnSpc>
                <a:spcPct val="90000"/>
              </a:lnSpc>
              <a:buClr>
                <a:srgbClr val="4994EA"/>
              </a:buClr>
            </a:pPr>
            <a:r>
              <a:rPr lang="en-US" sz="2400" dirty="0">
                <a:latin typeface="Calibri"/>
                <a:cs typeface="Calibri"/>
              </a:rPr>
              <a:t>Experience is beneficial for additional educational programs, ex: Nursing</a:t>
            </a:r>
            <a:endParaRPr lang="en-US" sz="1500" dirty="0"/>
          </a:p>
          <a:p>
            <a:pPr>
              <a:lnSpc>
                <a:spcPct val="90000"/>
              </a:lnSpc>
              <a:buClr>
                <a:srgbClr val="4994EA"/>
              </a:buClr>
            </a:pPr>
            <a:endParaRPr lang="en-US" sz="1500"/>
          </a:p>
        </p:txBody>
      </p:sp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6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6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6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6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6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33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917B-1C50-4E3C-9AD4-A32FA296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b="1"/>
              <a:t>What are the requirements for the Phlebotomy Technician Program?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1D8061E-2CFA-47E5-AB1E-33AC9B5C08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5082057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519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splay in a garden&#10;&#10;Description automatically generated">
            <a:extLst>
              <a:ext uri="{FF2B5EF4-FFF2-40B4-BE49-F238E27FC236}">
                <a16:creationId xmlns:a16="http://schemas.microsoft.com/office/drawing/2014/main" id="{0B8F2E85-483C-4743-8A64-985FA1041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02" b="22011"/>
          <a:stretch/>
        </p:blipFill>
        <p:spPr>
          <a:xfrm>
            <a:off x="20" y="10"/>
            <a:ext cx="12247398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22EFA-DEA9-4C32-88A6-54BE48A1AB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04868" y="2921090"/>
            <a:ext cx="6881813" cy="40052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000" b="1">
                <a:solidFill>
                  <a:srgbClr val="B01513"/>
                </a:solidFill>
                <a:highlight>
                  <a:srgbClr val="C0C0C0"/>
                </a:highlight>
              </a:rPr>
              <a:t>Must attend an information session</a:t>
            </a:r>
            <a:endParaRPr lang="en-US"/>
          </a:p>
          <a:p>
            <a:pPr marL="0" indent="0" algn="ctr">
              <a:buNone/>
            </a:pPr>
            <a:r>
              <a:rPr lang="en-US" sz="2000" b="1">
                <a:solidFill>
                  <a:srgbClr val="B01513"/>
                </a:solidFill>
                <a:highlight>
                  <a:srgbClr val="C0C0C0"/>
                </a:highlight>
              </a:rPr>
              <a:t>Must be 18 years old</a:t>
            </a:r>
          </a:p>
          <a:p>
            <a:pPr marL="0" indent="0" algn="ctr">
              <a:buNone/>
            </a:pPr>
            <a:r>
              <a:rPr lang="en-US" sz="2000" b="1">
                <a:solidFill>
                  <a:srgbClr val="B01513"/>
                </a:solidFill>
                <a:highlight>
                  <a:srgbClr val="C0C0C0"/>
                </a:highlight>
              </a:rPr>
              <a:t>Complete health requirements</a:t>
            </a:r>
          </a:p>
          <a:p>
            <a:pPr marL="0" indent="0" algn="ctr">
              <a:buNone/>
            </a:pPr>
            <a:r>
              <a:rPr lang="en-US" sz="2000" b="1">
                <a:solidFill>
                  <a:srgbClr val="B01513"/>
                </a:solidFill>
                <a:highlight>
                  <a:srgbClr val="C0C0C0"/>
                </a:highlight>
              </a:rPr>
              <a:t>Clear drug screen</a:t>
            </a:r>
          </a:p>
          <a:p>
            <a:pPr marL="0" indent="0" algn="ctr">
              <a:buNone/>
            </a:pPr>
            <a:r>
              <a:rPr lang="en-US" sz="2000" b="1">
                <a:solidFill>
                  <a:srgbClr val="B01513"/>
                </a:solidFill>
                <a:highlight>
                  <a:srgbClr val="C0C0C0"/>
                </a:highlight>
              </a:rPr>
              <a:t>Clear background check</a:t>
            </a:r>
          </a:p>
          <a:p>
            <a:pPr marL="0" indent="0" algn="ctr">
              <a:buNone/>
            </a:pPr>
            <a:r>
              <a:rPr lang="en-US" sz="2000" b="1">
                <a:solidFill>
                  <a:srgbClr val="B01513"/>
                </a:solidFill>
                <a:highlight>
                  <a:srgbClr val="C0C0C0"/>
                </a:highlight>
              </a:rPr>
              <a:t>High School Transcripts</a:t>
            </a:r>
          </a:p>
          <a:p>
            <a:pPr marL="0" indent="0" algn="ctr">
              <a:buNone/>
            </a:pPr>
            <a:r>
              <a:rPr lang="en-US" sz="2000" b="1">
                <a:solidFill>
                  <a:srgbClr val="B01513"/>
                </a:solidFill>
                <a:highlight>
                  <a:srgbClr val="C0C0C0"/>
                </a:highlight>
              </a:rPr>
              <a:t>Must be enrolled at Chaffey college with a student ID</a:t>
            </a:r>
            <a:r>
              <a:rPr lang="en-US" sz="2000">
                <a:solidFill>
                  <a:srgbClr val="B01513"/>
                </a:solidFill>
                <a:highlight>
                  <a:srgbClr val="C0C0C0"/>
                </a:highlight>
              </a:rPr>
              <a:t> </a:t>
            </a:r>
            <a:r>
              <a:rPr lang="en-US" sz="2000" b="1">
                <a:solidFill>
                  <a:srgbClr val="B01513"/>
                </a:solidFill>
                <a:highlight>
                  <a:srgbClr val="C0C0C0"/>
                </a:highlight>
              </a:rPr>
              <a:t>(if you have not attended classes within the last year, you must reapply as a student) </a:t>
            </a:r>
            <a:endParaRPr lang="en-US" sz="2000">
              <a:solidFill>
                <a:srgbClr val="B01513"/>
              </a:solidFill>
              <a:highlight>
                <a:srgbClr val="C0C0C0"/>
              </a:highlight>
            </a:endParaRPr>
          </a:p>
          <a:p>
            <a:pPr marL="97790" lvl="1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CAB10-C2CF-45D2-8799-1289638A43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8415" y="230517"/>
            <a:ext cx="579437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>
                <a:solidFill>
                  <a:srgbClr val="B01513"/>
                </a:solidFill>
              </a:rPr>
              <a:t>Application Process</a:t>
            </a:r>
            <a:r>
              <a:rPr lang="en-US" sz="4400" b="1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5730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AD9145-31D2-479C-A425-4517DA6D9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High School Transcripts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6A25E-E5C9-C872-E0FD-24AD418EE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  <a:latin typeface="Calibri"/>
                <a:cs typeface="Calibri"/>
              </a:rPr>
              <a:t>If you are unable to upload a copy of your unofficial high school transcripts or have a GED, you will need to have your high school documents evaluated by an outside professional agency from Chaffey College to determine U.S. high school equivalency.</a:t>
            </a:r>
            <a:endParaRPr lang="en-US" sz="15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  <a:latin typeface="Calibri"/>
                <a:cs typeface="Calibri"/>
              </a:rPr>
              <a:t> Please indicate that you want the detailed equivalency report.</a:t>
            </a:r>
            <a:endParaRPr lang="en-US" sz="15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  <a:latin typeface="Calibri"/>
                <a:cs typeface="Calibri"/>
              </a:rPr>
              <a:t>There is a small fee you must pay and once completed, your evaluation report will be sent to Chaffey College's Admissions &amp; Records Office. </a:t>
            </a:r>
            <a:endParaRPr lang="en-US" sz="15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  <a:latin typeface="Calibri"/>
                <a:cs typeface="Calibri"/>
              </a:rPr>
              <a:t>The transcript link will be provided</a:t>
            </a:r>
          </a:p>
          <a:p>
            <a:pPr>
              <a:lnSpc>
                <a:spcPct val="90000"/>
              </a:lnSpc>
            </a:pPr>
            <a:endParaRPr lang="en-US" sz="1500">
              <a:solidFill>
                <a:schemeClr val="bg1"/>
              </a:solidFill>
            </a:endParaRPr>
          </a:p>
        </p:txBody>
      </p:sp>
      <p:pic>
        <p:nvPicPr>
          <p:cNvPr id="4" name="Picture 3" descr="A screenshot of a computer application&#10;&#10;Description automatically generated">
            <a:extLst>
              <a:ext uri="{FF2B5EF4-FFF2-40B4-BE49-F238E27FC236}">
                <a16:creationId xmlns:a16="http://schemas.microsoft.com/office/drawing/2014/main" id="{5B3774E9-3B82-6BAB-DCFE-41AD4C9C8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892" y="257267"/>
            <a:ext cx="6316518" cy="3707823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7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72917B-1C50-4E3C-9AD4-A32FA296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b="1"/>
              <a:t>Information: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5D7E810-99C7-43E5-B1B1-CA6DDF8E0F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840434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407112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0B57610ED02549B989E881B9F7402A" ma:contentTypeVersion="13" ma:contentTypeDescription="Create a new document." ma:contentTypeScope="" ma:versionID="72c0251c0d7030d9ed5c1120b30500fb">
  <xsd:schema xmlns:xsd="http://www.w3.org/2001/XMLSchema" xmlns:xs="http://www.w3.org/2001/XMLSchema" xmlns:p="http://schemas.microsoft.com/office/2006/metadata/properties" xmlns:ns3="ff0d3cd2-d2f2-4bf2-b41d-bef3c41b3cec" xmlns:ns4="75669668-9972-4244-81d3-1630d278cf0c" targetNamespace="http://schemas.microsoft.com/office/2006/metadata/properties" ma:root="true" ma:fieldsID="a4ca7cb4bc7bf984ff5f5242d3ad2d40" ns3:_="" ns4:_="">
    <xsd:import namespace="ff0d3cd2-d2f2-4bf2-b41d-bef3c41b3cec"/>
    <xsd:import namespace="75669668-9972-4244-81d3-1630d278cf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0d3cd2-d2f2-4bf2-b41d-bef3c41b3c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69668-9972-4244-81d3-1630d278cf0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f0d3cd2-d2f2-4bf2-b41d-bef3c41b3cec" xsi:nil="true"/>
  </documentManagement>
</p:properties>
</file>

<file path=customXml/itemProps1.xml><?xml version="1.0" encoding="utf-8"?>
<ds:datastoreItem xmlns:ds="http://schemas.openxmlformats.org/officeDocument/2006/customXml" ds:itemID="{7076FA6A-B4A0-4946-8938-443F8CEBA1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DEB747-130E-4089-8B79-4F3D68FFBF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0d3cd2-d2f2-4bf2-b41d-bef3c41b3cec"/>
    <ds:schemaRef ds:uri="75669668-9972-4244-81d3-1630d278cf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2A17A6-2BF3-4EC8-8448-24AEC4E37032}">
  <ds:schemaRefs>
    <ds:schemaRef ds:uri="http://schemas.microsoft.com/office/2006/documentManagement/types"/>
    <ds:schemaRef ds:uri="ff0d3cd2-d2f2-4bf2-b41d-bef3c41b3cec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75669668-9972-4244-81d3-1630d278cf0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94</TotalTime>
  <Words>1464</Words>
  <Application>Microsoft Office PowerPoint</Application>
  <PresentationFormat>Widescreen</PresentationFormat>
  <Paragraphs>205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Arial,Sans-Serif</vt:lpstr>
      <vt:lpstr>Calibri</vt:lpstr>
      <vt:lpstr>Calibri Light</vt:lpstr>
      <vt:lpstr>Raleway</vt:lpstr>
      <vt:lpstr>Rockwell</vt:lpstr>
      <vt:lpstr>Trebuchet MS</vt:lpstr>
      <vt:lpstr>Wingdings 3</vt:lpstr>
      <vt:lpstr>Facet</vt:lpstr>
      <vt:lpstr>PowerPoint Presentation</vt:lpstr>
      <vt:lpstr>PowerPoint Presentation</vt:lpstr>
      <vt:lpstr>Chaffey College Phlebotomy Technician Program</vt:lpstr>
      <vt:lpstr>PowerPoint Presentation</vt:lpstr>
      <vt:lpstr>PowerPoint Presentation</vt:lpstr>
      <vt:lpstr>What are the requirements for the Phlebotomy Technician Program?</vt:lpstr>
      <vt:lpstr>Application Process </vt:lpstr>
      <vt:lpstr>High School Transcripts</vt:lpstr>
      <vt:lpstr>Information:</vt:lpstr>
      <vt:lpstr>3 Phlebotomy Technician Courses (10 week course)</vt:lpstr>
      <vt:lpstr>*Sample Phlebotomy Schedule</vt:lpstr>
      <vt:lpstr>Health Requirements </vt:lpstr>
      <vt:lpstr>What are the requirements I need to apply to the Phlebotomy Technician program?</vt:lpstr>
      <vt:lpstr>Application Filing period</vt:lpstr>
      <vt:lpstr>How much does the program cost?</vt:lpstr>
      <vt:lpstr>Schedules: Fulltime Only (10 weeks)</vt:lpstr>
      <vt:lpstr>PowerPoint Presentation</vt:lpstr>
      <vt:lpstr>Uniforms/Dress Code </vt:lpstr>
      <vt:lpstr>Information regarding the phlebotomy technician scope of practice and NHA licensure testing can be obtained from the following agencies</vt:lpstr>
      <vt:lpstr>Next Steps </vt:lpstr>
      <vt:lpstr>  SAVE THE DATES</vt:lpstr>
      <vt:lpstr>Who to contact?</vt:lpstr>
      <vt:lpstr>  Feel free to ask questions!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Chaffey College School of Health Sciences</dc:title>
  <dc:creator>Rachel Arciniega</dc:creator>
  <cp:lastModifiedBy>Susie Haynes</cp:lastModifiedBy>
  <cp:revision>187</cp:revision>
  <cp:lastPrinted>2019-01-31T19:35:16Z</cp:lastPrinted>
  <dcterms:created xsi:type="dcterms:W3CDTF">2019-01-29T04:01:22Z</dcterms:created>
  <dcterms:modified xsi:type="dcterms:W3CDTF">2024-05-28T16:41:16Z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0x010100F50B57610ED02549B989E881B9F7402A</vt:lpwstr>
  </property>
</Properties>
</file>