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1" r:id="rId1"/>
  </p:sldMasterIdLst>
  <p:sldIdLst>
    <p:sldId id="256" r:id="rId2"/>
    <p:sldId id="291" r:id="rId3"/>
    <p:sldId id="257" r:id="rId4"/>
    <p:sldId id="292" r:id="rId5"/>
    <p:sldId id="293" r:id="rId6"/>
    <p:sldId id="259" r:id="rId7"/>
    <p:sldId id="261" r:id="rId8"/>
    <p:sldId id="260" r:id="rId9"/>
    <p:sldId id="265" r:id="rId10"/>
    <p:sldId id="302" r:id="rId11"/>
    <p:sldId id="303" r:id="rId12"/>
    <p:sldId id="266" r:id="rId13"/>
    <p:sldId id="263" r:id="rId14"/>
    <p:sldId id="275" r:id="rId15"/>
    <p:sldId id="295" r:id="rId16"/>
    <p:sldId id="296" r:id="rId17"/>
    <p:sldId id="297" r:id="rId18"/>
    <p:sldId id="290" r:id="rId19"/>
    <p:sldId id="300" r:id="rId20"/>
    <p:sldId id="306" r:id="rId21"/>
    <p:sldId id="281" r:id="rId22"/>
    <p:sldId id="294" r:id="rId23"/>
    <p:sldId id="305" r:id="rId24"/>
    <p:sldId id="304" r:id="rId25"/>
    <p:sldId id="301" r:id="rId26"/>
  </p:sldIdLst>
  <p:sldSz cx="12192000" cy="6858000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405E"/>
    <a:srgbClr val="B01513"/>
    <a:srgbClr val="95B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6B98B-84DB-CF2B-736E-75917E4C57D2}" v="124" dt="2024-02-22T04:24:25.535"/>
    <p1510:client id="{81E9C83B-FF10-A927-ADA1-66C88459D90D}" v="18" dt="2024-02-22T20:34:25.464"/>
    <p1510:client id="{9D0F0E92-2E07-A4E2-78D7-E70C2FA89D42}" v="84" dt="2024-02-22T21:24:09.817"/>
    <p1510:client id="{E1DEF951-3D1F-8A7E-3D3F-480C552A97ED}" v="27" dt="2024-02-22T17:35:29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536B98B-84DB-CF2B-736E-75917E4C57D2}"/>
    <pc:docChg chg="modSld">
      <pc:chgData name="" userId="" providerId="" clId="Web-{2536B98B-84DB-CF2B-736E-75917E4C57D2}" dt="2024-02-22T04:14:59.006" v="0"/>
      <pc:docMkLst>
        <pc:docMk/>
      </pc:docMkLst>
      <pc:sldChg chg="delSp">
        <pc:chgData name="" userId="" providerId="" clId="Web-{2536B98B-84DB-CF2B-736E-75917E4C57D2}" dt="2024-02-22T04:14:59.006" v="0"/>
        <pc:sldMkLst>
          <pc:docMk/>
          <pc:sldMk cId="1714757929" sldId="256"/>
        </pc:sldMkLst>
        <pc:picChg chg="del">
          <ac:chgData name="" userId="" providerId="" clId="Web-{2536B98B-84DB-CF2B-736E-75917E4C57D2}" dt="2024-02-22T04:14:59.006" v="0"/>
          <ac:picMkLst>
            <pc:docMk/>
            <pc:sldMk cId="1714757929" sldId="256"/>
            <ac:picMk id="1026" creationId="{1E59F2EA-ED2F-4A6F-A812-7C8DAB7DDE6F}"/>
          </ac:picMkLst>
        </pc:picChg>
      </pc:sldChg>
    </pc:docChg>
  </pc:docChgLst>
  <pc:docChgLst>
    <pc:chgData name="Sade Stephenson" userId="S::sade.stephenson@chaffey.edu::b94b3eb5-3b6c-46d0-9ac1-8e48f93b18db" providerId="AD" clId="Web-{81E9C83B-FF10-A927-ADA1-66C88459D90D}"/>
    <pc:docChg chg="modSld">
      <pc:chgData name="Sade Stephenson" userId="S::sade.stephenson@chaffey.edu::b94b3eb5-3b6c-46d0-9ac1-8e48f93b18db" providerId="AD" clId="Web-{81E9C83B-FF10-A927-ADA1-66C88459D90D}" dt="2024-02-22T20:34:23.183" v="16" actId="20577"/>
      <pc:docMkLst>
        <pc:docMk/>
      </pc:docMkLst>
      <pc:sldChg chg="modSp">
        <pc:chgData name="Sade Stephenson" userId="S::sade.stephenson@chaffey.edu::b94b3eb5-3b6c-46d0-9ac1-8e48f93b18db" providerId="AD" clId="Web-{81E9C83B-FF10-A927-ADA1-66C88459D90D}" dt="2024-02-22T20:34:23.183" v="16" actId="20577"/>
        <pc:sldMkLst>
          <pc:docMk/>
          <pc:sldMk cId="1714757929" sldId="256"/>
        </pc:sldMkLst>
        <pc:spChg chg="mod">
          <ac:chgData name="Sade Stephenson" userId="S::sade.stephenson@chaffey.edu::b94b3eb5-3b6c-46d0-9ac1-8e48f93b18db" providerId="AD" clId="Web-{81E9C83B-FF10-A927-ADA1-66C88459D90D}" dt="2024-02-22T20:34:23.183" v="16" actId="20577"/>
          <ac:spMkLst>
            <pc:docMk/>
            <pc:sldMk cId="1714757929" sldId="256"/>
            <ac:spMk id="2" creationId="{081538CD-D7C6-4A86-ACF9-4AA4D20C82BC}"/>
          </ac:spMkLst>
        </pc:spChg>
      </pc:sldChg>
    </pc:docChg>
  </pc:docChgLst>
  <pc:docChgLst>
    <pc:chgData name="Sade Stephenson" userId="S::sade.stephenson@chaffey.edu::b94b3eb5-3b6c-46d0-9ac1-8e48f93b18db" providerId="AD" clId="Web-{2536B98B-84DB-CF2B-736E-75917E4C57D2}"/>
    <pc:docChg chg="modSld">
      <pc:chgData name="Sade Stephenson" userId="S::sade.stephenson@chaffey.edu::b94b3eb5-3b6c-46d0-9ac1-8e48f93b18db" providerId="AD" clId="Web-{2536B98B-84DB-CF2B-736E-75917E4C57D2}" dt="2024-02-22T04:24:25.535" v="130" actId="20577"/>
      <pc:docMkLst>
        <pc:docMk/>
      </pc:docMkLst>
      <pc:sldChg chg="addSp modSp">
        <pc:chgData name="Sade Stephenson" userId="S::sade.stephenson@chaffey.edu::b94b3eb5-3b6c-46d0-9ac1-8e48f93b18db" providerId="AD" clId="Web-{2536B98B-84DB-CF2B-736E-75917E4C57D2}" dt="2024-02-22T04:15:39.976" v="2" actId="14100"/>
        <pc:sldMkLst>
          <pc:docMk/>
          <pc:sldMk cId="1714757929" sldId="256"/>
        </pc:sldMkLst>
        <pc:picChg chg="add mod">
          <ac:chgData name="Sade Stephenson" userId="S::sade.stephenson@chaffey.edu::b94b3eb5-3b6c-46d0-9ac1-8e48f93b18db" providerId="AD" clId="Web-{2536B98B-84DB-CF2B-736E-75917E4C57D2}" dt="2024-02-22T04:15:39.976" v="2" actId="14100"/>
          <ac:picMkLst>
            <pc:docMk/>
            <pc:sldMk cId="1714757929" sldId="256"/>
            <ac:picMk id="3" creationId="{2ECEF001-9971-6246-F5D0-6157F3ABFB56}"/>
          </ac:picMkLst>
        </pc:picChg>
      </pc:sldChg>
      <pc:sldChg chg="modSp">
        <pc:chgData name="Sade Stephenson" userId="S::sade.stephenson@chaffey.edu::b94b3eb5-3b6c-46d0-9ac1-8e48f93b18db" providerId="AD" clId="Web-{2536B98B-84DB-CF2B-736E-75917E4C57D2}" dt="2024-02-22T04:18:24.855" v="75" actId="20577"/>
        <pc:sldMkLst>
          <pc:docMk/>
          <pc:sldMk cId="718769483" sldId="266"/>
        </pc:sldMkLst>
        <pc:graphicFrameChg chg="modGraphic">
          <ac:chgData name="Sade Stephenson" userId="S::sade.stephenson@chaffey.edu::b94b3eb5-3b6c-46d0-9ac1-8e48f93b18db" providerId="AD" clId="Web-{2536B98B-84DB-CF2B-736E-75917E4C57D2}" dt="2024-02-22T04:18:24.855" v="75" actId="20577"/>
          <ac:graphicFrameMkLst>
            <pc:docMk/>
            <pc:sldMk cId="718769483" sldId="266"/>
            <ac:graphicFrameMk id="5" creationId="{9848FAA5-7C03-46AB-9FB9-53EBFB27BF6B}"/>
          </ac:graphicFrameMkLst>
        </pc:graphicFrameChg>
      </pc:sldChg>
      <pc:sldChg chg="modSp">
        <pc:chgData name="Sade Stephenson" userId="S::sade.stephenson@chaffey.edu::b94b3eb5-3b6c-46d0-9ac1-8e48f93b18db" providerId="AD" clId="Web-{2536B98B-84DB-CF2B-736E-75917E4C57D2}" dt="2024-02-22T04:16:53.212" v="43" actId="20577"/>
        <pc:sldMkLst>
          <pc:docMk/>
          <pc:sldMk cId="3979568767" sldId="291"/>
        </pc:sldMkLst>
        <pc:spChg chg="mod">
          <ac:chgData name="Sade Stephenson" userId="S::sade.stephenson@chaffey.edu::b94b3eb5-3b6c-46d0-9ac1-8e48f93b18db" providerId="AD" clId="Web-{2536B98B-84DB-CF2B-736E-75917E4C57D2}" dt="2024-02-22T04:16:53.212" v="43" actId="20577"/>
          <ac:spMkLst>
            <pc:docMk/>
            <pc:sldMk cId="3979568767" sldId="291"/>
            <ac:spMk id="3" creationId="{BD722EFA-DEA9-4C32-88A6-54BE48A1ABCA}"/>
          </ac:spMkLst>
        </pc:spChg>
      </pc:sldChg>
      <pc:sldChg chg="modSp">
        <pc:chgData name="Sade Stephenson" userId="S::sade.stephenson@chaffey.edu::b94b3eb5-3b6c-46d0-9ac1-8e48f93b18db" providerId="AD" clId="Web-{2536B98B-84DB-CF2B-736E-75917E4C57D2}" dt="2024-02-22T04:18:46.933" v="79" actId="20577"/>
        <pc:sldMkLst>
          <pc:docMk/>
          <pc:sldMk cId="3674423266" sldId="295"/>
        </pc:sldMkLst>
        <pc:spChg chg="mod">
          <ac:chgData name="Sade Stephenson" userId="S::sade.stephenson@chaffey.edu::b94b3eb5-3b6c-46d0-9ac1-8e48f93b18db" providerId="AD" clId="Web-{2536B98B-84DB-CF2B-736E-75917E4C57D2}" dt="2024-02-22T04:18:46.933" v="79" actId="20577"/>
          <ac:spMkLst>
            <pc:docMk/>
            <pc:sldMk cId="3674423266" sldId="295"/>
            <ac:spMk id="2" creationId="{C315F03D-ADF3-D243-91A3-F9BC877AEABC}"/>
          </ac:spMkLst>
        </pc:spChg>
      </pc:sldChg>
      <pc:sldChg chg="modSp">
        <pc:chgData name="Sade Stephenson" userId="S::sade.stephenson@chaffey.edu::b94b3eb5-3b6c-46d0-9ac1-8e48f93b18db" providerId="AD" clId="Web-{2536B98B-84DB-CF2B-736E-75917E4C57D2}" dt="2024-02-22T04:19:40.247" v="85" actId="20577"/>
        <pc:sldMkLst>
          <pc:docMk/>
          <pc:sldMk cId="2570560348" sldId="300"/>
        </pc:sldMkLst>
        <pc:spChg chg="mod">
          <ac:chgData name="Sade Stephenson" userId="S::sade.stephenson@chaffey.edu::b94b3eb5-3b6c-46d0-9ac1-8e48f93b18db" providerId="AD" clId="Web-{2536B98B-84DB-CF2B-736E-75917E4C57D2}" dt="2024-02-22T04:19:40.247" v="85" actId="20577"/>
          <ac:spMkLst>
            <pc:docMk/>
            <pc:sldMk cId="2570560348" sldId="300"/>
            <ac:spMk id="2" creationId="{F470B928-1AFE-4603-9455-C2CECE1445AB}"/>
          </ac:spMkLst>
        </pc:spChg>
        <pc:graphicFrameChg chg="modGraphic">
          <ac:chgData name="Sade Stephenson" userId="S::sade.stephenson@chaffey.edu::b94b3eb5-3b6c-46d0-9ac1-8e48f93b18db" providerId="AD" clId="Web-{2536B98B-84DB-CF2B-736E-75917E4C57D2}" dt="2024-02-22T04:19:35.528" v="83" actId="20577"/>
          <ac:graphicFrameMkLst>
            <pc:docMk/>
            <pc:sldMk cId="2570560348" sldId="300"/>
            <ac:graphicFrameMk id="5" creationId="{0CA6F981-99CD-440E-8A8E-D5C6A40C0A54}"/>
          </ac:graphicFrameMkLst>
        </pc:graphicFrameChg>
      </pc:sldChg>
      <pc:sldChg chg="modSp">
        <pc:chgData name="Sade Stephenson" userId="S::sade.stephenson@chaffey.edu::b94b3eb5-3b6c-46d0-9ac1-8e48f93b18db" providerId="AD" clId="Web-{2536B98B-84DB-CF2B-736E-75917E4C57D2}" dt="2024-02-22T04:24:25.535" v="130" actId="20577"/>
        <pc:sldMkLst>
          <pc:docMk/>
          <pc:sldMk cId="2329973844" sldId="301"/>
        </pc:sldMkLst>
        <pc:spChg chg="mod">
          <ac:chgData name="Sade Stephenson" userId="S::sade.stephenson@chaffey.edu::b94b3eb5-3b6c-46d0-9ac1-8e48f93b18db" providerId="AD" clId="Web-{2536B98B-84DB-CF2B-736E-75917E4C57D2}" dt="2024-02-22T04:24:25.535" v="130" actId="20577"/>
          <ac:spMkLst>
            <pc:docMk/>
            <pc:sldMk cId="2329973844" sldId="301"/>
            <ac:spMk id="2" creationId="{43E2A6D2-CEF4-4C8B-9952-9AAB9289F8FB}"/>
          </ac:spMkLst>
        </pc:spChg>
      </pc:sldChg>
      <pc:sldChg chg="modSp">
        <pc:chgData name="Sade Stephenson" userId="S::sade.stephenson@chaffey.edu::b94b3eb5-3b6c-46d0-9ac1-8e48f93b18db" providerId="AD" clId="Web-{2536B98B-84DB-CF2B-736E-75917E4C57D2}" dt="2024-02-22T04:22:58.174" v="116" actId="20577"/>
        <pc:sldMkLst>
          <pc:docMk/>
          <pc:sldMk cId="2066773166" sldId="304"/>
        </pc:sldMkLst>
        <pc:spChg chg="mod">
          <ac:chgData name="Sade Stephenson" userId="S::sade.stephenson@chaffey.edu::b94b3eb5-3b6c-46d0-9ac1-8e48f93b18db" providerId="AD" clId="Web-{2536B98B-84DB-CF2B-736E-75917E4C57D2}" dt="2024-02-22T04:22:58.174" v="116" actId="20577"/>
          <ac:spMkLst>
            <pc:docMk/>
            <pc:sldMk cId="2066773166" sldId="304"/>
            <ac:spMk id="3" creationId="{91BB5D42-CB44-E64D-CD19-7932FB4FDC7C}"/>
          </ac:spMkLst>
        </pc:spChg>
      </pc:sldChg>
      <pc:sldChg chg="modSp">
        <pc:chgData name="Sade Stephenson" userId="S::sade.stephenson@chaffey.edu::b94b3eb5-3b6c-46d0-9ac1-8e48f93b18db" providerId="AD" clId="Web-{2536B98B-84DB-CF2B-736E-75917E4C57D2}" dt="2024-02-22T04:19:49.888" v="89"/>
        <pc:sldMkLst>
          <pc:docMk/>
          <pc:sldMk cId="2679387186" sldId="306"/>
        </pc:sldMkLst>
        <pc:graphicFrameChg chg="mod modGraphic">
          <ac:chgData name="Sade Stephenson" userId="S::sade.stephenson@chaffey.edu::b94b3eb5-3b6c-46d0-9ac1-8e48f93b18db" providerId="AD" clId="Web-{2536B98B-84DB-CF2B-736E-75917E4C57D2}" dt="2024-02-22T04:19:47.216" v="87"/>
          <ac:graphicFrameMkLst>
            <pc:docMk/>
            <pc:sldMk cId="2679387186" sldId="306"/>
            <ac:graphicFrameMk id="5" creationId="{A03F03AB-7B28-0483-E477-D97B47DE4941}"/>
          </ac:graphicFrameMkLst>
        </pc:graphicFrameChg>
        <pc:graphicFrameChg chg="mod modGraphic">
          <ac:chgData name="Sade Stephenson" userId="S::sade.stephenson@chaffey.edu::b94b3eb5-3b6c-46d0-9ac1-8e48f93b18db" providerId="AD" clId="Web-{2536B98B-84DB-CF2B-736E-75917E4C57D2}" dt="2024-02-22T04:19:49.888" v="89"/>
          <ac:graphicFrameMkLst>
            <pc:docMk/>
            <pc:sldMk cId="2679387186" sldId="306"/>
            <ac:graphicFrameMk id="9" creationId="{07411162-2AE0-6FC2-5A87-35755257FA17}"/>
          </ac:graphicFrameMkLst>
        </pc:graphicFrameChg>
      </pc:sldChg>
    </pc:docChg>
  </pc:docChgLst>
  <pc:docChgLst>
    <pc:chgData name="Sade Stephenson" userId="S::sade.stephenson@chaffey.edu::b94b3eb5-3b6c-46d0-9ac1-8e48f93b18db" providerId="AD" clId="Web-{7BE2DEE0-5352-8ED8-8517-D30DCE6A0581}"/>
    <pc:docChg chg="addSld delSld modSld">
      <pc:chgData name="Sade Stephenson" userId="S::sade.stephenson@chaffey.edu::b94b3eb5-3b6c-46d0-9ac1-8e48f93b18db" providerId="AD" clId="Web-{7BE2DEE0-5352-8ED8-8517-D30DCE6A0581}" dt="2024-02-20T02:06:13.496" v="183" actId="20577"/>
      <pc:docMkLst>
        <pc:docMk/>
      </pc:docMkLst>
      <pc:sldChg chg="modSp">
        <pc:chgData name="Sade Stephenson" userId="S::sade.stephenson@chaffey.edu::b94b3eb5-3b6c-46d0-9ac1-8e48f93b18db" providerId="AD" clId="Web-{7BE2DEE0-5352-8ED8-8517-D30DCE6A0581}" dt="2024-02-20T02:00:59.849" v="50" actId="20577"/>
        <pc:sldMkLst>
          <pc:docMk/>
          <pc:sldMk cId="2722474627" sldId="257"/>
        </pc:sldMkLst>
        <pc:graphicFrameChg chg="modGraphic">
          <ac:chgData name="Sade Stephenson" userId="S::sade.stephenson@chaffey.edu::b94b3eb5-3b6c-46d0-9ac1-8e48f93b18db" providerId="AD" clId="Web-{7BE2DEE0-5352-8ED8-8517-D30DCE6A0581}" dt="2024-02-20T02:00:59.849" v="50" actId="20577"/>
          <ac:graphicFrameMkLst>
            <pc:docMk/>
            <pc:sldMk cId="2722474627" sldId="257"/>
            <ac:graphicFrameMk id="6" creationId="{9C0F3353-E4F4-4DA2-BA3A-5ACB3D746161}"/>
          </ac:graphicFrameMkLst>
        </pc:graphicFrameChg>
      </pc:sldChg>
      <pc:sldChg chg="modSp">
        <pc:chgData name="Sade Stephenson" userId="S::sade.stephenson@chaffey.edu::b94b3eb5-3b6c-46d0-9ac1-8e48f93b18db" providerId="AD" clId="Web-{7BE2DEE0-5352-8ED8-8517-D30DCE6A0581}" dt="2024-02-20T02:04:52.010" v="163" actId="20577"/>
        <pc:sldMkLst>
          <pc:docMk/>
          <pc:sldMk cId="1420259775" sldId="259"/>
        </pc:sldMkLst>
        <pc:spChg chg="mod">
          <ac:chgData name="Sade Stephenson" userId="S::sade.stephenson@chaffey.edu::b94b3eb5-3b6c-46d0-9ac1-8e48f93b18db" providerId="AD" clId="Web-{7BE2DEE0-5352-8ED8-8517-D30DCE6A0581}" dt="2024-02-20T02:02:55.601" v="124" actId="20577"/>
          <ac:spMkLst>
            <pc:docMk/>
            <pc:sldMk cId="1420259775" sldId="259"/>
            <ac:spMk id="235" creationId="{EB26439C-A48B-40ED-9A0C-38BBC888DE6C}"/>
          </ac:spMkLst>
        </pc:spChg>
        <pc:graphicFrameChg chg="modGraphic">
          <ac:chgData name="Sade Stephenson" userId="S::sade.stephenson@chaffey.edu::b94b3eb5-3b6c-46d0-9ac1-8e48f93b18db" providerId="AD" clId="Web-{7BE2DEE0-5352-8ED8-8517-D30DCE6A0581}" dt="2024-02-20T02:04:52.010" v="163" actId="20577"/>
          <ac:graphicFrameMkLst>
            <pc:docMk/>
            <pc:sldMk cId="1420259775" sldId="259"/>
            <ac:graphicFrameMk id="5" creationId="{663248D1-1E73-4882-AED9-41D6C99E16B6}"/>
          </ac:graphicFrameMkLst>
        </pc:graphicFrameChg>
      </pc:sldChg>
      <pc:sldChg chg="modSp">
        <pc:chgData name="Sade Stephenson" userId="S::sade.stephenson@chaffey.edu::b94b3eb5-3b6c-46d0-9ac1-8e48f93b18db" providerId="AD" clId="Web-{7BE2DEE0-5352-8ED8-8517-D30DCE6A0581}" dt="2024-02-20T02:06:13.496" v="183" actId="20577"/>
        <pc:sldMkLst>
          <pc:docMk/>
          <pc:sldMk cId="1905572396" sldId="263"/>
        </pc:sldMkLst>
        <pc:graphicFrameChg chg="modGraphic">
          <ac:chgData name="Sade Stephenson" userId="S::sade.stephenson@chaffey.edu::b94b3eb5-3b6c-46d0-9ac1-8e48f93b18db" providerId="AD" clId="Web-{7BE2DEE0-5352-8ED8-8517-D30DCE6A0581}" dt="2024-02-20T02:06:13.496" v="183" actId="20577"/>
          <ac:graphicFrameMkLst>
            <pc:docMk/>
            <pc:sldMk cId="1905572396" sldId="263"/>
            <ac:graphicFrameMk id="5" creationId="{E398CD2F-9147-48BE-9D8C-444E689C74C4}"/>
          </ac:graphicFrameMkLst>
        </pc:graphicFrameChg>
      </pc:sldChg>
      <pc:sldChg chg="modSp">
        <pc:chgData name="Sade Stephenson" userId="S::sade.stephenson@chaffey.edu::b94b3eb5-3b6c-46d0-9ac1-8e48f93b18db" providerId="AD" clId="Web-{7BE2DEE0-5352-8ED8-8517-D30DCE6A0581}" dt="2024-02-20T02:03:21.055" v="126" actId="1076"/>
        <pc:sldMkLst>
          <pc:docMk/>
          <pc:sldMk cId="711559387" sldId="293"/>
        </pc:sldMkLst>
        <pc:graphicFrameChg chg="mod">
          <ac:chgData name="Sade Stephenson" userId="S::sade.stephenson@chaffey.edu::b94b3eb5-3b6c-46d0-9ac1-8e48f93b18db" providerId="AD" clId="Web-{7BE2DEE0-5352-8ED8-8517-D30DCE6A0581}" dt="2024-02-20T02:03:21.055" v="126" actId="1076"/>
          <ac:graphicFrameMkLst>
            <pc:docMk/>
            <pc:sldMk cId="711559387" sldId="293"/>
            <ac:graphicFrameMk id="59" creationId="{AD4841F7-6D47-4046-80BA-B0EB19CB104B}"/>
          </ac:graphicFrameMkLst>
        </pc:graphicFrameChg>
      </pc:sldChg>
      <pc:sldChg chg="modSp add del replId">
        <pc:chgData name="Sade Stephenson" userId="S::sade.stephenson@chaffey.edu::b94b3eb5-3b6c-46d0-9ac1-8e48f93b18db" providerId="AD" clId="Web-{7BE2DEE0-5352-8ED8-8517-D30DCE6A0581}" dt="2024-02-20T02:04:38.447" v="161"/>
        <pc:sldMkLst>
          <pc:docMk/>
          <pc:sldMk cId="2473975101" sldId="305"/>
        </pc:sldMkLst>
        <pc:spChg chg="mod">
          <ac:chgData name="Sade Stephenson" userId="S::sade.stephenson@chaffey.edu::b94b3eb5-3b6c-46d0-9ac1-8e48f93b18db" providerId="AD" clId="Web-{7BE2DEE0-5352-8ED8-8517-D30DCE6A0581}" dt="2024-02-20T02:01:19.959" v="61" actId="20577"/>
          <ac:spMkLst>
            <pc:docMk/>
            <pc:sldMk cId="2473975101" sldId="305"/>
            <ac:spMk id="2" creationId="{BB2632FC-56C5-40A4-9CEB-CA5028C7BC9A}"/>
          </ac:spMkLst>
        </pc:spChg>
        <pc:graphicFrameChg chg="modGraphic">
          <ac:chgData name="Sade Stephenson" userId="S::sade.stephenson@chaffey.edu::b94b3eb5-3b6c-46d0-9ac1-8e48f93b18db" providerId="AD" clId="Web-{7BE2DEE0-5352-8ED8-8517-D30DCE6A0581}" dt="2024-02-20T02:01:48.756" v="89" actId="20577"/>
          <ac:graphicFrameMkLst>
            <pc:docMk/>
            <pc:sldMk cId="2473975101" sldId="305"/>
            <ac:graphicFrameMk id="6" creationId="{9C0F3353-E4F4-4DA2-BA3A-5ACB3D746161}"/>
          </ac:graphicFrameMkLst>
        </pc:graphicFrameChg>
      </pc:sldChg>
      <pc:sldChg chg="modSp add del replId">
        <pc:chgData name="Sade Stephenson" userId="S::sade.stephenson@chaffey.edu::b94b3eb5-3b6c-46d0-9ac1-8e48f93b18db" providerId="AD" clId="Web-{7BE2DEE0-5352-8ED8-8517-D30DCE6A0581}" dt="2024-02-20T02:04:29.853" v="160"/>
        <pc:sldMkLst>
          <pc:docMk/>
          <pc:sldMk cId="1530144466" sldId="306"/>
        </pc:sldMkLst>
        <pc:spChg chg="mod">
          <ac:chgData name="Sade Stephenson" userId="S::sade.stephenson@chaffey.edu::b94b3eb5-3b6c-46d0-9ac1-8e48f93b18db" providerId="AD" clId="Web-{7BE2DEE0-5352-8ED8-8517-D30DCE6A0581}" dt="2024-02-20T02:03:49.383" v="136" actId="20577"/>
          <ac:spMkLst>
            <pc:docMk/>
            <pc:sldMk cId="1530144466" sldId="306"/>
            <ac:spMk id="8" creationId="{C37635E1-C0D6-DAE8-1687-B330983EDF9A}"/>
          </ac:spMkLst>
        </pc:spChg>
        <pc:graphicFrameChg chg="mod modGraphic">
          <ac:chgData name="Sade Stephenson" userId="S::sade.stephenson@chaffey.edu::b94b3eb5-3b6c-46d0-9ac1-8e48f93b18db" providerId="AD" clId="Web-{7BE2DEE0-5352-8ED8-8517-D30DCE6A0581}" dt="2024-02-20T02:04:23.072" v="159" actId="20577"/>
          <ac:graphicFrameMkLst>
            <pc:docMk/>
            <pc:sldMk cId="1530144466" sldId="306"/>
            <ac:graphicFrameMk id="59" creationId="{AD4841F7-6D47-4046-80BA-B0EB19CB104B}"/>
          </ac:graphicFrameMkLst>
        </pc:graphicFrameChg>
      </pc:sldChg>
    </pc:docChg>
  </pc:docChgLst>
  <pc:docChgLst>
    <pc:chgData name="Sade Stephenson" userId="S::sade.stephenson@chaffey.edu::b94b3eb5-3b6c-46d0-9ac1-8e48f93b18db" providerId="AD" clId="Web-{826F1E49-70BD-A893-FBBD-67BE0F66F83D}"/>
    <pc:docChg chg="addSld modSld sldOrd">
      <pc:chgData name="Sade Stephenson" userId="S::sade.stephenson@chaffey.edu::b94b3eb5-3b6c-46d0-9ac1-8e48f93b18db" providerId="AD" clId="Web-{826F1E49-70BD-A893-FBBD-67BE0F66F83D}" dt="2024-02-20T03:00:16.810" v="957" actId="20577"/>
      <pc:docMkLst>
        <pc:docMk/>
      </pc:docMkLst>
      <pc:sldChg chg="modSp">
        <pc:chgData name="Sade Stephenson" userId="S::sade.stephenson@chaffey.edu::b94b3eb5-3b6c-46d0-9ac1-8e48f93b18db" providerId="AD" clId="Web-{826F1E49-70BD-A893-FBBD-67BE0F66F83D}" dt="2024-02-20T02:38:59.436" v="926" actId="20577"/>
        <pc:sldMkLst>
          <pc:docMk/>
          <pc:sldMk cId="1714757929" sldId="256"/>
        </pc:sldMkLst>
        <pc:spChg chg="mod">
          <ac:chgData name="Sade Stephenson" userId="S::sade.stephenson@chaffey.edu::b94b3eb5-3b6c-46d0-9ac1-8e48f93b18db" providerId="AD" clId="Web-{826F1E49-70BD-A893-FBBD-67BE0F66F83D}" dt="2024-02-20T02:38:59.436" v="926" actId="20577"/>
          <ac:spMkLst>
            <pc:docMk/>
            <pc:sldMk cId="1714757929" sldId="256"/>
            <ac:spMk id="6" creationId="{5765B80B-2225-4554-BC60-EF705EC7AFDB}"/>
          </ac:spMkLst>
        </pc:spChg>
      </pc:sldChg>
      <pc:sldChg chg="modSp">
        <pc:chgData name="Sade Stephenson" userId="S::sade.stephenson@chaffey.edu::b94b3eb5-3b6c-46d0-9ac1-8e48f93b18db" providerId="AD" clId="Web-{826F1E49-70BD-A893-FBBD-67BE0F66F83D}" dt="2024-02-20T02:07:48.899" v="5" actId="20577"/>
        <pc:sldMkLst>
          <pc:docMk/>
          <pc:sldMk cId="1905572396" sldId="263"/>
        </pc:sldMkLst>
        <pc:graphicFrameChg chg="modGraphic">
          <ac:chgData name="Sade Stephenson" userId="S::sade.stephenson@chaffey.edu::b94b3eb5-3b6c-46d0-9ac1-8e48f93b18db" providerId="AD" clId="Web-{826F1E49-70BD-A893-FBBD-67BE0F66F83D}" dt="2024-02-20T02:07:48.899" v="5" actId="20577"/>
          <ac:graphicFrameMkLst>
            <pc:docMk/>
            <pc:sldMk cId="1905572396" sldId="263"/>
            <ac:graphicFrameMk id="5" creationId="{E398CD2F-9147-48BE-9D8C-444E689C74C4}"/>
          </ac:graphicFrameMkLst>
        </pc:graphicFrameChg>
      </pc:sldChg>
      <pc:sldChg chg="modSp">
        <pc:chgData name="Sade Stephenson" userId="S::sade.stephenson@chaffey.edu::b94b3eb5-3b6c-46d0-9ac1-8e48f93b18db" providerId="AD" clId="Web-{826F1E49-70BD-A893-FBBD-67BE0F66F83D}" dt="2024-02-20T02:12:42.832" v="242"/>
        <pc:sldMkLst>
          <pc:docMk/>
          <pc:sldMk cId="1941248719" sldId="275"/>
        </pc:sldMkLst>
        <pc:graphicFrameChg chg="mod modGraphic">
          <ac:chgData name="Sade Stephenson" userId="S::sade.stephenson@chaffey.edu::b94b3eb5-3b6c-46d0-9ac1-8e48f93b18db" providerId="AD" clId="Web-{826F1E49-70BD-A893-FBBD-67BE0F66F83D}" dt="2024-02-20T02:12:42.832" v="242"/>
          <ac:graphicFrameMkLst>
            <pc:docMk/>
            <pc:sldMk cId="1941248719" sldId="275"/>
            <ac:graphicFrameMk id="5" creationId="{364203A3-AB1D-6B49-D61E-8B04370AA30E}"/>
          </ac:graphicFrameMkLst>
        </pc:graphicFrameChg>
        <pc:graphicFrameChg chg="modGraphic">
          <ac:chgData name="Sade Stephenson" userId="S::sade.stephenson@chaffey.edu::b94b3eb5-3b6c-46d0-9ac1-8e48f93b18db" providerId="AD" clId="Web-{826F1E49-70BD-A893-FBBD-67BE0F66F83D}" dt="2024-02-20T02:12:14.862" v="204" actId="20577"/>
          <ac:graphicFrameMkLst>
            <pc:docMk/>
            <pc:sldMk cId="1941248719" sldId="275"/>
            <ac:graphicFrameMk id="9" creationId="{769C3F92-B61A-6A9C-1454-07D6E65D0BD8}"/>
          </ac:graphicFrameMkLst>
        </pc:graphicFrameChg>
      </pc:sldChg>
      <pc:sldChg chg="modSp">
        <pc:chgData name="Sade Stephenson" userId="S::sade.stephenson@chaffey.edu::b94b3eb5-3b6c-46d0-9ac1-8e48f93b18db" providerId="AD" clId="Web-{826F1E49-70BD-A893-FBBD-67BE0F66F83D}" dt="2024-02-20T02:23:01.214" v="723" actId="20577"/>
        <pc:sldMkLst>
          <pc:docMk/>
          <pc:sldMk cId="1764174448" sldId="294"/>
        </pc:sldMkLst>
        <pc:graphicFrameChg chg="modGraphic">
          <ac:chgData name="Sade Stephenson" userId="S::sade.stephenson@chaffey.edu::b94b3eb5-3b6c-46d0-9ac1-8e48f93b18db" providerId="AD" clId="Web-{826F1E49-70BD-A893-FBBD-67BE0F66F83D}" dt="2024-02-20T02:23:01.214" v="723" actId="20577"/>
          <ac:graphicFrameMkLst>
            <pc:docMk/>
            <pc:sldMk cId="1764174448" sldId="294"/>
            <ac:graphicFrameMk id="5" creationId="{AF4F2723-3C64-4EB3-877D-C4F28B0C0B57}"/>
          </ac:graphicFrameMkLst>
        </pc:graphicFrameChg>
      </pc:sldChg>
      <pc:sldChg chg="ord">
        <pc:chgData name="Sade Stephenson" userId="S::sade.stephenson@chaffey.edu::b94b3eb5-3b6c-46d0-9ac1-8e48f93b18db" providerId="AD" clId="Web-{826F1E49-70BD-A893-FBBD-67BE0F66F83D}" dt="2024-02-20T02:06:58.851" v="0"/>
        <pc:sldMkLst>
          <pc:docMk/>
          <pc:sldMk cId="3674423266" sldId="295"/>
        </pc:sldMkLst>
      </pc:sldChg>
      <pc:sldChg chg="modSp">
        <pc:chgData name="Sade Stephenson" userId="S::sade.stephenson@chaffey.edu::b94b3eb5-3b6c-46d0-9ac1-8e48f93b18db" providerId="AD" clId="Web-{826F1E49-70BD-A893-FBBD-67BE0F66F83D}" dt="2024-02-20T02:34:40.473" v="924" actId="20577"/>
        <pc:sldMkLst>
          <pc:docMk/>
          <pc:sldMk cId="3008296223" sldId="297"/>
        </pc:sldMkLst>
        <pc:spChg chg="mod">
          <ac:chgData name="Sade Stephenson" userId="S::sade.stephenson@chaffey.edu::b94b3eb5-3b6c-46d0-9ac1-8e48f93b18db" providerId="AD" clId="Web-{826F1E49-70BD-A893-FBBD-67BE0F66F83D}" dt="2024-02-20T02:34:40.473" v="924" actId="20577"/>
          <ac:spMkLst>
            <pc:docMk/>
            <pc:sldMk cId="3008296223" sldId="297"/>
            <ac:spMk id="2" creationId="{691D1283-4DC8-F448-9CF7-A1F4FFD0F055}"/>
          </ac:spMkLst>
        </pc:spChg>
        <pc:spChg chg="mod">
          <ac:chgData name="Sade Stephenson" userId="S::sade.stephenson@chaffey.edu::b94b3eb5-3b6c-46d0-9ac1-8e48f93b18db" providerId="AD" clId="Web-{826F1E49-70BD-A893-FBBD-67BE0F66F83D}" dt="2024-02-20T02:33:40.252" v="921" actId="20577"/>
          <ac:spMkLst>
            <pc:docMk/>
            <pc:sldMk cId="3008296223" sldId="297"/>
            <ac:spMk id="2188" creationId="{CD888D68-7154-41F4-88B4-8B556DA33924}"/>
          </ac:spMkLst>
        </pc:spChg>
        <pc:graphicFrameChg chg="modGraphic">
          <ac:chgData name="Sade Stephenson" userId="S::sade.stephenson@chaffey.edu::b94b3eb5-3b6c-46d0-9ac1-8e48f93b18db" providerId="AD" clId="Web-{826F1E49-70BD-A893-FBBD-67BE0F66F83D}" dt="2024-02-20T02:25:21.828" v="781" actId="20577"/>
          <ac:graphicFrameMkLst>
            <pc:docMk/>
            <pc:sldMk cId="3008296223" sldId="297"/>
            <ac:graphicFrameMk id="5" creationId="{3CE587F0-1701-47D0-9EF7-29FE098B4548}"/>
          </ac:graphicFrameMkLst>
        </pc:graphicFrameChg>
      </pc:sldChg>
      <pc:sldChg chg="modSp ord">
        <pc:chgData name="Sade Stephenson" userId="S::sade.stephenson@chaffey.edu::b94b3eb5-3b6c-46d0-9ac1-8e48f93b18db" providerId="AD" clId="Web-{826F1E49-70BD-A893-FBBD-67BE0F66F83D}" dt="2024-02-20T02:13:08.395" v="246" actId="20577"/>
        <pc:sldMkLst>
          <pc:docMk/>
          <pc:sldMk cId="2570560348" sldId="300"/>
        </pc:sldMkLst>
        <pc:graphicFrameChg chg="modGraphic">
          <ac:chgData name="Sade Stephenson" userId="S::sade.stephenson@chaffey.edu::b94b3eb5-3b6c-46d0-9ac1-8e48f93b18db" providerId="AD" clId="Web-{826F1E49-70BD-A893-FBBD-67BE0F66F83D}" dt="2024-02-20T02:13:08.395" v="246" actId="20577"/>
          <ac:graphicFrameMkLst>
            <pc:docMk/>
            <pc:sldMk cId="2570560348" sldId="300"/>
            <ac:graphicFrameMk id="5" creationId="{0CA6F981-99CD-440E-8A8E-D5C6A40C0A54}"/>
          </ac:graphicFrameMkLst>
        </pc:graphicFrameChg>
      </pc:sldChg>
      <pc:sldChg chg="modSp">
        <pc:chgData name="Sade Stephenson" userId="S::sade.stephenson@chaffey.edu::b94b3eb5-3b6c-46d0-9ac1-8e48f93b18db" providerId="AD" clId="Web-{826F1E49-70BD-A893-FBBD-67BE0F66F83D}" dt="2024-02-20T03:00:16.810" v="957" actId="20577"/>
        <pc:sldMkLst>
          <pc:docMk/>
          <pc:sldMk cId="2066773166" sldId="304"/>
        </pc:sldMkLst>
        <pc:spChg chg="mod">
          <ac:chgData name="Sade Stephenson" userId="S::sade.stephenson@chaffey.edu::b94b3eb5-3b6c-46d0-9ac1-8e48f93b18db" providerId="AD" clId="Web-{826F1E49-70BD-A893-FBBD-67BE0F66F83D}" dt="2024-02-20T03:00:16.810" v="957" actId="20577"/>
          <ac:spMkLst>
            <pc:docMk/>
            <pc:sldMk cId="2066773166" sldId="304"/>
            <ac:spMk id="3" creationId="{91BB5D42-CB44-E64D-CD19-7932FB4FDC7C}"/>
          </ac:spMkLst>
        </pc:spChg>
      </pc:sldChg>
      <pc:sldChg chg="addSp delSp modSp add replId">
        <pc:chgData name="Sade Stephenson" userId="S::sade.stephenson@chaffey.edu::b94b3eb5-3b6c-46d0-9ac1-8e48f93b18db" providerId="AD" clId="Web-{826F1E49-70BD-A893-FBBD-67BE0F66F83D}" dt="2024-02-20T02:59:49.747" v="930" actId="20577"/>
        <pc:sldMkLst>
          <pc:docMk/>
          <pc:sldMk cId="2923926024" sldId="305"/>
        </pc:sldMkLst>
        <pc:spChg chg="mod">
          <ac:chgData name="Sade Stephenson" userId="S::sade.stephenson@chaffey.edu::b94b3eb5-3b6c-46d0-9ac1-8e48f93b18db" providerId="AD" clId="Web-{826F1E49-70BD-A893-FBBD-67BE0F66F83D}" dt="2024-02-20T02:21:34.851" v="695" actId="20577"/>
          <ac:spMkLst>
            <pc:docMk/>
            <pc:sldMk cId="2923926024" sldId="305"/>
            <ac:spMk id="2" creationId="{E3FBCFED-483F-EC44-9251-E59DA753455D}"/>
          </ac:spMkLst>
        </pc:spChg>
        <pc:graphicFrameChg chg="mod modGraphic">
          <ac:chgData name="Sade Stephenson" userId="S::sade.stephenson@chaffey.edu::b94b3eb5-3b6c-46d0-9ac1-8e48f93b18db" providerId="AD" clId="Web-{826F1E49-70BD-A893-FBBD-67BE0F66F83D}" dt="2024-02-20T02:59:49.747" v="930" actId="20577"/>
          <ac:graphicFrameMkLst>
            <pc:docMk/>
            <pc:sldMk cId="2923926024" sldId="305"/>
            <ac:graphicFrameMk id="5" creationId="{AF4F2723-3C64-4EB3-877D-C4F28B0C0B57}"/>
          </ac:graphicFrameMkLst>
        </pc:graphicFrameChg>
        <pc:picChg chg="del">
          <ac:chgData name="Sade Stephenson" userId="S::sade.stephenson@chaffey.edu::b94b3eb5-3b6c-46d0-9ac1-8e48f93b18db" providerId="AD" clId="Web-{826F1E49-70BD-A893-FBBD-67BE0F66F83D}" dt="2024-02-20T02:21:09.913" v="684"/>
          <ac:picMkLst>
            <pc:docMk/>
            <pc:sldMk cId="2923926024" sldId="305"/>
            <ac:picMk id="248" creationId="{3DBF969B-56EC-B4D6-0303-41F342BA6612}"/>
          </ac:picMkLst>
        </pc:picChg>
        <pc:picChg chg="add mod">
          <ac:chgData name="Sade Stephenson" userId="S::sade.stephenson@chaffey.edu::b94b3eb5-3b6c-46d0-9ac1-8e48f93b18db" providerId="AD" clId="Web-{826F1E49-70BD-A893-FBBD-67BE0F66F83D}" dt="2024-02-20T02:21:18.694" v="686" actId="14100"/>
          <ac:picMkLst>
            <pc:docMk/>
            <pc:sldMk cId="2923926024" sldId="305"/>
            <ac:picMk id="3491" creationId="{9A1BE08F-624F-F52D-F0E5-DB7D54939929}"/>
          </ac:picMkLst>
        </pc:picChg>
      </pc:sldChg>
      <pc:sldChg chg="addSp delSp modSp new">
        <pc:chgData name="Sade Stephenson" userId="S::sade.stephenson@chaffey.edu::b94b3eb5-3b6c-46d0-9ac1-8e48f93b18db" providerId="AD" clId="Web-{826F1E49-70BD-A893-FBBD-67BE0F66F83D}" dt="2024-02-20T02:32:56.595" v="917" actId="1076"/>
        <pc:sldMkLst>
          <pc:docMk/>
          <pc:sldMk cId="2679387186" sldId="306"/>
        </pc:sldMkLst>
        <pc:spChg chg="mod">
          <ac:chgData name="Sade Stephenson" userId="S::sade.stephenson@chaffey.edu::b94b3eb5-3b6c-46d0-9ac1-8e48f93b18db" providerId="AD" clId="Web-{826F1E49-70BD-A893-FBBD-67BE0F66F83D}" dt="2024-02-20T02:32:51.391" v="916" actId="20577"/>
          <ac:spMkLst>
            <pc:docMk/>
            <pc:sldMk cId="2679387186" sldId="306"/>
            <ac:spMk id="2" creationId="{3C49E354-323E-2912-49F9-270B820E57B0}"/>
          </ac:spMkLst>
        </pc:spChg>
        <pc:spChg chg="del">
          <ac:chgData name="Sade Stephenson" userId="S::sade.stephenson@chaffey.edu::b94b3eb5-3b6c-46d0-9ac1-8e48f93b18db" providerId="AD" clId="Web-{826F1E49-70BD-A893-FBBD-67BE0F66F83D}" dt="2024-02-20T02:27:34.567" v="791"/>
          <ac:spMkLst>
            <pc:docMk/>
            <pc:sldMk cId="2679387186" sldId="306"/>
            <ac:spMk id="3" creationId="{AE2870DC-72B7-CC73-B2C9-668F4BEC6651}"/>
          </ac:spMkLst>
        </pc:spChg>
        <pc:spChg chg="add del">
          <ac:chgData name="Sade Stephenson" userId="S::sade.stephenson@chaffey.edu::b94b3eb5-3b6c-46d0-9ac1-8e48f93b18db" providerId="AD" clId="Web-{826F1E49-70BD-A893-FBBD-67BE0F66F83D}" dt="2024-02-20T02:28:28.491" v="816"/>
          <ac:spMkLst>
            <pc:docMk/>
            <pc:sldMk cId="2679387186" sldId="306"/>
            <ac:spMk id="6" creationId="{1EBAF0FE-F76B-2DCF-A0BC-BC8787F9DD96}"/>
          </ac:spMkLst>
        </pc:spChg>
        <pc:spChg chg="add mod">
          <ac:chgData name="Sade Stephenson" userId="S::sade.stephenson@chaffey.edu::b94b3eb5-3b6c-46d0-9ac1-8e48f93b18db" providerId="AD" clId="Web-{826F1E49-70BD-A893-FBBD-67BE0F66F83D}" dt="2024-02-20T02:28:59.274" v="823" actId="20577"/>
          <ac:spMkLst>
            <pc:docMk/>
            <pc:sldMk cId="2679387186" sldId="306"/>
            <ac:spMk id="7" creationId="{2AF1E963-B508-EEF8-BD59-CB1FC475BC4E}"/>
          </ac:spMkLst>
        </pc:spChg>
        <pc:spChg chg="add del">
          <ac:chgData name="Sade Stephenson" userId="S::sade.stephenson@chaffey.edu::b94b3eb5-3b6c-46d0-9ac1-8e48f93b18db" providerId="AD" clId="Web-{826F1E49-70BD-A893-FBBD-67BE0F66F83D}" dt="2024-02-20T02:29:42.963" v="829"/>
          <ac:spMkLst>
            <pc:docMk/>
            <pc:sldMk cId="2679387186" sldId="306"/>
            <ac:spMk id="10" creationId="{A9D84CF5-141E-3384-6479-3C2FE7A8C6BD}"/>
          </ac:spMkLst>
        </pc:spChg>
        <pc:spChg chg="add del">
          <ac:chgData name="Sade Stephenson" userId="S::sade.stephenson@chaffey.edu::b94b3eb5-3b6c-46d0-9ac1-8e48f93b18db" providerId="AD" clId="Web-{826F1E49-70BD-A893-FBBD-67BE0F66F83D}" dt="2024-02-20T02:29:47.416" v="831"/>
          <ac:spMkLst>
            <pc:docMk/>
            <pc:sldMk cId="2679387186" sldId="306"/>
            <ac:spMk id="11" creationId="{16A0F90E-B82A-F7B6-0AB8-33C5FE5F5C55}"/>
          </ac:spMkLst>
        </pc:spChg>
        <pc:spChg chg="add del mod">
          <ac:chgData name="Sade Stephenson" userId="S::sade.stephenson@chaffey.edu::b94b3eb5-3b6c-46d0-9ac1-8e48f93b18db" providerId="AD" clId="Web-{826F1E49-70BD-A893-FBBD-67BE0F66F83D}" dt="2024-02-20T02:30:02.682" v="837"/>
          <ac:spMkLst>
            <pc:docMk/>
            <pc:sldMk cId="2679387186" sldId="306"/>
            <ac:spMk id="12" creationId="{D93A4135-4D78-96B0-A478-B68448585542}"/>
          </ac:spMkLst>
        </pc:spChg>
        <pc:spChg chg="add mod">
          <ac:chgData name="Sade Stephenson" userId="S::sade.stephenson@chaffey.edu::b94b3eb5-3b6c-46d0-9ac1-8e48f93b18db" providerId="AD" clId="Web-{826F1E49-70BD-A893-FBBD-67BE0F66F83D}" dt="2024-02-20T02:32:56.595" v="917" actId="1076"/>
          <ac:spMkLst>
            <pc:docMk/>
            <pc:sldMk cId="2679387186" sldId="306"/>
            <ac:spMk id="13" creationId="{66128577-DF72-451D-AF9F-896C68744B90}"/>
          </ac:spMkLst>
        </pc:spChg>
        <pc:graphicFrameChg chg="add mod ord modGraphic">
          <ac:chgData name="Sade Stephenson" userId="S::sade.stephenson@chaffey.edu::b94b3eb5-3b6c-46d0-9ac1-8e48f93b18db" providerId="AD" clId="Web-{826F1E49-70BD-A893-FBBD-67BE0F66F83D}" dt="2024-02-20T02:30:40.074" v="845"/>
          <ac:graphicFrameMkLst>
            <pc:docMk/>
            <pc:sldMk cId="2679387186" sldId="306"/>
            <ac:graphicFrameMk id="5" creationId="{A03F03AB-7B28-0483-E477-D97B47DE4941}"/>
          </ac:graphicFrameMkLst>
        </pc:graphicFrameChg>
        <pc:graphicFrameChg chg="add mod modGraphic">
          <ac:chgData name="Sade Stephenson" userId="S::sade.stephenson@chaffey.edu::b94b3eb5-3b6c-46d0-9ac1-8e48f93b18db" providerId="AD" clId="Web-{826F1E49-70BD-A893-FBBD-67BE0F66F83D}" dt="2024-02-20T02:30:47.637" v="846"/>
          <ac:graphicFrameMkLst>
            <pc:docMk/>
            <pc:sldMk cId="2679387186" sldId="306"/>
            <ac:graphicFrameMk id="9" creationId="{07411162-2AE0-6FC2-5A87-35755257FA17}"/>
          </ac:graphicFrameMkLst>
        </pc:graphicFrameChg>
      </pc:sldChg>
    </pc:docChg>
  </pc:docChgLst>
  <pc:docChgLst>
    <pc:chgData name="Sade Stephenson" userId="S::sade.stephenson@chaffey.edu::b94b3eb5-3b6c-46d0-9ac1-8e48f93b18db" providerId="AD" clId="Web-{E1DEF951-3D1F-8A7E-3D3F-480C552A97ED}"/>
    <pc:docChg chg="modSld">
      <pc:chgData name="Sade Stephenson" userId="S::sade.stephenson@chaffey.edu::b94b3eb5-3b6c-46d0-9ac1-8e48f93b18db" providerId="AD" clId="Web-{E1DEF951-3D1F-8A7E-3D3F-480C552A97ED}" dt="2024-02-22T17:35:29.621" v="24" actId="20577"/>
      <pc:docMkLst>
        <pc:docMk/>
      </pc:docMkLst>
      <pc:sldChg chg="addSp delSp modSp">
        <pc:chgData name="Sade Stephenson" userId="S::sade.stephenson@chaffey.edu::b94b3eb5-3b6c-46d0-9ac1-8e48f93b18db" providerId="AD" clId="Web-{E1DEF951-3D1F-8A7E-3D3F-480C552A97ED}" dt="2024-02-22T17:35:29.621" v="24" actId="20577"/>
        <pc:sldMkLst>
          <pc:docMk/>
          <pc:sldMk cId="2329973844" sldId="301"/>
        </pc:sldMkLst>
        <pc:spChg chg="mod">
          <ac:chgData name="Sade Stephenson" userId="S::sade.stephenson@chaffey.edu::b94b3eb5-3b6c-46d0-9ac1-8e48f93b18db" providerId="AD" clId="Web-{E1DEF951-3D1F-8A7E-3D3F-480C552A97ED}" dt="2024-02-22T17:35:29.621" v="24" actId="20577"/>
          <ac:spMkLst>
            <pc:docMk/>
            <pc:sldMk cId="2329973844" sldId="301"/>
            <ac:spMk id="2" creationId="{43E2A6D2-CEF4-4C8B-9952-9AAB9289F8FB}"/>
          </ac:spMkLst>
        </pc:spChg>
        <pc:spChg chg="add del">
          <ac:chgData name="Sade Stephenson" userId="S::sade.stephenson@chaffey.edu::b94b3eb5-3b6c-46d0-9ac1-8e48f93b18db" providerId="AD" clId="Web-{E1DEF951-3D1F-8A7E-3D3F-480C552A97ED}" dt="2024-02-22T17:34:59.120" v="5"/>
          <ac:spMkLst>
            <pc:docMk/>
            <pc:sldMk cId="2329973844" sldId="301"/>
            <ac:spMk id="5" creationId="{AA722765-8926-3771-680C-F7128431EF97}"/>
          </ac:spMkLst>
        </pc:spChg>
        <pc:picChg chg="add mod">
          <ac:chgData name="Sade Stephenson" userId="S::sade.stephenson@chaffey.edu::b94b3eb5-3b6c-46d0-9ac1-8e48f93b18db" providerId="AD" clId="Web-{E1DEF951-3D1F-8A7E-3D3F-480C552A97ED}" dt="2024-02-22T17:34:50.167" v="3" actId="1076"/>
          <ac:picMkLst>
            <pc:docMk/>
            <pc:sldMk cId="2329973844" sldId="301"/>
            <ac:picMk id="3" creationId="{76E4F106-9414-CBAC-9846-8E0FDDC795A4}"/>
          </ac:picMkLst>
        </pc:picChg>
      </pc:sldChg>
    </pc:docChg>
  </pc:docChgLst>
  <pc:docChgLst>
    <pc:chgData name="Sade Stephenson" userId="S::sade.stephenson@chaffey.edu::b94b3eb5-3b6c-46d0-9ac1-8e48f93b18db" providerId="AD" clId="Web-{9D0F0E92-2E07-A4E2-78D7-E70C2FA89D42}"/>
    <pc:docChg chg="modSld">
      <pc:chgData name="Sade Stephenson" userId="S::sade.stephenson@chaffey.edu::b94b3eb5-3b6c-46d0-9ac1-8e48f93b18db" providerId="AD" clId="Web-{9D0F0E92-2E07-A4E2-78D7-E70C2FA89D42}" dt="2024-02-22T21:24:09.817" v="83" actId="20577"/>
      <pc:docMkLst>
        <pc:docMk/>
      </pc:docMkLst>
      <pc:sldChg chg="modSp">
        <pc:chgData name="Sade Stephenson" userId="S::sade.stephenson@chaffey.edu::b94b3eb5-3b6c-46d0-9ac1-8e48f93b18db" providerId="AD" clId="Web-{9D0F0E92-2E07-A4E2-78D7-E70C2FA89D42}" dt="2024-02-22T21:22:43.923" v="53" actId="20577"/>
        <pc:sldMkLst>
          <pc:docMk/>
          <pc:sldMk cId="3979568767" sldId="291"/>
        </pc:sldMkLst>
        <pc:spChg chg="mod">
          <ac:chgData name="Sade Stephenson" userId="S::sade.stephenson@chaffey.edu::b94b3eb5-3b6c-46d0-9ac1-8e48f93b18db" providerId="AD" clId="Web-{9D0F0E92-2E07-A4E2-78D7-E70C2FA89D42}" dt="2024-02-22T21:22:43.923" v="53" actId="20577"/>
          <ac:spMkLst>
            <pc:docMk/>
            <pc:sldMk cId="3979568767" sldId="291"/>
            <ac:spMk id="3" creationId="{BD722EFA-DEA9-4C32-88A6-54BE48A1ABCA}"/>
          </ac:spMkLst>
        </pc:spChg>
      </pc:sldChg>
      <pc:sldChg chg="modSp">
        <pc:chgData name="Sade Stephenson" userId="S::sade.stephenson@chaffey.edu::b94b3eb5-3b6c-46d0-9ac1-8e48f93b18db" providerId="AD" clId="Web-{9D0F0E92-2E07-A4E2-78D7-E70C2FA89D42}" dt="2024-02-22T21:24:09.817" v="83" actId="20577"/>
        <pc:sldMkLst>
          <pc:docMk/>
          <pc:sldMk cId="2066773166" sldId="304"/>
        </pc:sldMkLst>
        <pc:spChg chg="mod">
          <ac:chgData name="Sade Stephenson" userId="S::sade.stephenson@chaffey.edu::b94b3eb5-3b6c-46d0-9ac1-8e48f93b18db" providerId="AD" clId="Web-{9D0F0E92-2E07-A4E2-78D7-E70C2FA89D42}" dt="2024-02-22T21:24:09.817" v="83" actId="20577"/>
          <ac:spMkLst>
            <pc:docMk/>
            <pc:sldMk cId="2066773166" sldId="304"/>
            <ac:spMk id="3" creationId="{91BB5D42-CB44-E64D-CD19-7932FB4FDC7C}"/>
          </ac:spMkLst>
        </pc:spChg>
      </pc:sldChg>
    </pc:docChg>
  </pc:docChgLst>
</pc:chgInfo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egionaltestingcenter.org/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hyperlink" Target="http://www.chaffey.edu/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egionaltestingcenter.org/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ffey.edu/" TargetMode="External"/><Relationship Id="rId7" Type="http://schemas.openxmlformats.org/officeDocument/2006/relationships/image" Target="../media/image20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BD109-AB22-42AE-91A5-FA10424A2129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82CBED-27F3-4509-B32F-A1452EFF7BC3}">
      <dgm:prSet/>
      <dgm:spPr/>
      <dgm:t>
        <a:bodyPr/>
        <a:lstStyle/>
        <a:p>
          <a:r>
            <a:rPr lang="en-US"/>
            <a:t>Approved by the California Department of Public Health (CDPH)</a:t>
          </a:r>
        </a:p>
      </dgm:t>
    </dgm:pt>
    <dgm:pt modelId="{E2F7717E-13F2-4DB9-83E8-CFF5EB32E863}" type="parTrans" cxnId="{7590F503-07AA-440A-8853-32A80EA391E4}">
      <dgm:prSet/>
      <dgm:spPr/>
      <dgm:t>
        <a:bodyPr/>
        <a:lstStyle/>
        <a:p>
          <a:endParaRPr lang="en-US"/>
        </a:p>
      </dgm:t>
    </dgm:pt>
    <dgm:pt modelId="{650739F9-EE6B-41F6-81B0-29917E6DB24B}" type="sibTrans" cxnId="{7590F503-07AA-440A-8853-32A80EA391E4}">
      <dgm:prSet/>
      <dgm:spPr/>
      <dgm:t>
        <a:bodyPr/>
        <a:lstStyle/>
        <a:p>
          <a:endParaRPr lang="en-US"/>
        </a:p>
      </dgm:t>
    </dgm:pt>
    <dgm:pt modelId="{FA26A7F6-7FE2-49E9-82A9-4FC7E08DD8E7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Approved NATP State testing Site- Chino Campus </a:t>
          </a:r>
          <a:r>
            <a:rPr lang="en-US"/>
            <a:t>(</a:t>
          </a:r>
          <a:r>
            <a:rPr lang="en-US">
              <a:latin typeface="Calibri Light" panose="020F0302020204030204"/>
            </a:rPr>
            <a:t>Fee is currently</a:t>
          </a:r>
          <a:r>
            <a:rPr lang="en-US"/>
            <a:t> $</a:t>
          </a:r>
          <a:r>
            <a:rPr lang="en-US">
              <a:latin typeface="Calibri Light" panose="020F0302020204030204"/>
            </a:rPr>
            <a:t>120</a:t>
          </a:r>
          <a:r>
            <a:rPr lang="en-US"/>
            <a:t>)</a:t>
          </a:r>
        </a:p>
      </dgm:t>
    </dgm:pt>
    <dgm:pt modelId="{CFC465D1-F1B8-4640-9675-AE932304FE3F}" type="parTrans" cxnId="{3E9A9DCA-CD2D-409E-B772-DE9A8DEDDA39}">
      <dgm:prSet/>
      <dgm:spPr/>
      <dgm:t>
        <a:bodyPr/>
        <a:lstStyle/>
        <a:p>
          <a:endParaRPr lang="en-US"/>
        </a:p>
      </dgm:t>
    </dgm:pt>
    <dgm:pt modelId="{5AA1814C-7CA8-46A1-96D5-E250151D33E1}" type="sibTrans" cxnId="{3E9A9DCA-CD2D-409E-B772-DE9A8DEDDA39}">
      <dgm:prSet/>
      <dgm:spPr/>
      <dgm:t>
        <a:bodyPr/>
        <a:lstStyle/>
        <a:p>
          <a:endParaRPr lang="en-US"/>
        </a:p>
      </dgm:t>
    </dgm:pt>
    <dgm:pt modelId="{50E741AA-8D54-4094-A596-96F9C539D953}">
      <dgm:prSet phldr="0"/>
      <dgm:spPr/>
      <dgm:t>
        <a:bodyPr/>
        <a:lstStyle/>
        <a:p>
          <a:pPr rtl="0"/>
          <a:r>
            <a:rPr lang="en-US" b="0">
              <a:latin typeface="Calibri Light" panose="020F0302020204030204"/>
            </a:rPr>
            <a:t>Full Semester 18 weeks</a:t>
          </a:r>
          <a:endParaRPr lang="en-US" b="0"/>
        </a:p>
      </dgm:t>
    </dgm:pt>
    <dgm:pt modelId="{DD4A2863-34D9-483A-A0EF-208C86F39954}" type="parTrans" cxnId="{B63A98A9-5344-4256-BFE2-398D31A030C7}">
      <dgm:prSet/>
      <dgm:spPr/>
      <dgm:t>
        <a:bodyPr/>
        <a:lstStyle/>
        <a:p>
          <a:endParaRPr lang="en-US"/>
        </a:p>
      </dgm:t>
    </dgm:pt>
    <dgm:pt modelId="{4FAFD18E-8489-4989-86DD-E2224585B5C1}" type="sibTrans" cxnId="{B63A98A9-5344-4256-BFE2-398D31A030C7}">
      <dgm:prSet/>
      <dgm:spPr/>
      <dgm:t>
        <a:bodyPr/>
        <a:lstStyle/>
        <a:p>
          <a:endParaRPr lang="en-US"/>
        </a:p>
      </dgm:t>
    </dgm:pt>
    <dgm:pt modelId="{F90E1A79-26FC-480F-8B95-A37EE1689829}" type="pres">
      <dgm:prSet presAssocID="{01EBD109-AB22-42AE-91A5-FA10424A2129}" presName="outerComposite" presStyleCnt="0">
        <dgm:presLayoutVars>
          <dgm:chMax val="5"/>
          <dgm:dir/>
          <dgm:resizeHandles val="exact"/>
        </dgm:presLayoutVars>
      </dgm:prSet>
      <dgm:spPr/>
    </dgm:pt>
    <dgm:pt modelId="{F717DB80-499B-4559-8DDB-8C6A85F50F43}" type="pres">
      <dgm:prSet presAssocID="{01EBD109-AB22-42AE-91A5-FA10424A2129}" presName="dummyMaxCanvas" presStyleCnt="0">
        <dgm:presLayoutVars/>
      </dgm:prSet>
      <dgm:spPr/>
    </dgm:pt>
    <dgm:pt modelId="{646D77D6-1F34-4707-9A4D-D3D5330CF3FB}" type="pres">
      <dgm:prSet presAssocID="{01EBD109-AB22-42AE-91A5-FA10424A2129}" presName="ThreeNodes_1" presStyleLbl="node1" presStyleIdx="0" presStyleCnt="3">
        <dgm:presLayoutVars>
          <dgm:bulletEnabled val="1"/>
        </dgm:presLayoutVars>
      </dgm:prSet>
      <dgm:spPr/>
    </dgm:pt>
    <dgm:pt modelId="{1A5B729E-7D41-4594-A830-E60F6EED6F9A}" type="pres">
      <dgm:prSet presAssocID="{01EBD109-AB22-42AE-91A5-FA10424A2129}" presName="ThreeNodes_2" presStyleLbl="node1" presStyleIdx="1" presStyleCnt="3">
        <dgm:presLayoutVars>
          <dgm:bulletEnabled val="1"/>
        </dgm:presLayoutVars>
      </dgm:prSet>
      <dgm:spPr/>
    </dgm:pt>
    <dgm:pt modelId="{8B94B60C-6646-4720-8BE1-4ECC1CADF55D}" type="pres">
      <dgm:prSet presAssocID="{01EBD109-AB22-42AE-91A5-FA10424A2129}" presName="ThreeNodes_3" presStyleLbl="node1" presStyleIdx="2" presStyleCnt="3">
        <dgm:presLayoutVars>
          <dgm:bulletEnabled val="1"/>
        </dgm:presLayoutVars>
      </dgm:prSet>
      <dgm:spPr/>
    </dgm:pt>
    <dgm:pt modelId="{F267C727-0A6B-4B95-BCC1-1F1C4F8744F6}" type="pres">
      <dgm:prSet presAssocID="{01EBD109-AB22-42AE-91A5-FA10424A2129}" presName="ThreeConn_1-2" presStyleLbl="fgAccFollowNode1" presStyleIdx="0" presStyleCnt="2">
        <dgm:presLayoutVars>
          <dgm:bulletEnabled val="1"/>
        </dgm:presLayoutVars>
      </dgm:prSet>
      <dgm:spPr/>
    </dgm:pt>
    <dgm:pt modelId="{9C544B66-C513-4205-81BD-5086B0C18D62}" type="pres">
      <dgm:prSet presAssocID="{01EBD109-AB22-42AE-91A5-FA10424A2129}" presName="ThreeConn_2-3" presStyleLbl="fgAccFollowNode1" presStyleIdx="1" presStyleCnt="2">
        <dgm:presLayoutVars>
          <dgm:bulletEnabled val="1"/>
        </dgm:presLayoutVars>
      </dgm:prSet>
      <dgm:spPr/>
    </dgm:pt>
    <dgm:pt modelId="{22E30334-A1CE-42AF-A33A-CA6782D75B30}" type="pres">
      <dgm:prSet presAssocID="{01EBD109-AB22-42AE-91A5-FA10424A2129}" presName="ThreeNodes_1_text" presStyleLbl="node1" presStyleIdx="2" presStyleCnt="3">
        <dgm:presLayoutVars>
          <dgm:bulletEnabled val="1"/>
        </dgm:presLayoutVars>
      </dgm:prSet>
      <dgm:spPr/>
    </dgm:pt>
    <dgm:pt modelId="{1955ED88-29D2-41F3-A7C6-D3B766EE7486}" type="pres">
      <dgm:prSet presAssocID="{01EBD109-AB22-42AE-91A5-FA10424A2129}" presName="ThreeNodes_2_text" presStyleLbl="node1" presStyleIdx="2" presStyleCnt="3">
        <dgm:presLayoutVars>
          <dgm:bulletEnabled val="1"/>
        </dgm:presLayoutVars>
      </dgm:prSet>
      <dgm:spPr/>
    </dgm:pt>
    <dgm:pt modelId="{301DB3BF-6BD3-434A-A804-7E352AB88623}" type="pres">
      <dgm:prSet presAssocID="{01EBD109-AB22-42AE-91A5-FA10424A212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9E76A02-66A5-4337-B5B4-6720C63BAB33}" type="presOf" srcId="{01EBD109-AB22-42AE-91A5-FA10424A2129}" destId="{F90E1A79-26FC-480F-8B95-A37EE1689829}" srcOrd="0" destOrd="0" presId="urn:microsoft.com/office/officeart/2005/8/layout/vProcess5"/>
    <dgm:cxn modelId="{7590F503-07AA-440A-8853-32A80EA391E4}" srcId="{01EBD109-AB22-42AE-91A5-FA10424A2129}" destId="{B482CBED-27F3-4509-B32F-A1452EFF7BC3}" srcOrd="0" destOrd="0" parTransId="{E2F7717E-13F2-4DB9-83E8-CFF5EB32E863}" sibTransId="{650739F9-EE6B-41F6-81B0-29917E6DB24B}"/>
    <dgm:cxn modelId="{940C4F0E-F371-4F4F-AA35-D7A10F4CF2E0}" type="presOf" srcId="{FA26A7F6-7FE2-49E9-82A9-4FC7E08DD8E7}" destId="{1A5B729E-7D41-4594-A830-E60F6EED6F9A}" srcOrd="0" destOrd="0" presId="urn:microsoft.com/office/officeart/2005/8/layout/vProcess5"/>
    <dgm:cxn modelId="{204FA420-7F10-4F2A-A4A3-F057A31C8C7A}" type="presOf" srcId="{50E741AA-8D54-4094-A596-96F9C539D953}" destId="{301DB3BF-6BD3-434A-A804-7E352AB88623}" srcOrd="1" destOrd="0" presId="urn:microsoft.com/office/officeart/2005/8/layout/vProcess5"/>
    <dgm:cxn modelId="{DD023435-B92A-4B37-BCC5-E23ED6B251AE}" type="presOf" srcId="{FA26A7F6-7FE2-49E9-82A9-4FC7E08DD8E7}" destId="{1955ED88-29D2-41F3-A7C6-D3B766EE7486}" srcOrd="1" destOrd="0" presId="urn:microsoft.com/office/officeart/2005/8/layout/vProcess5"/>
    <dgm:cxn modelId="{C3F9AF6E-7F44-4A14-A702-7A5614EA9A44}" type="presOf" srcId="{650739F9-EE6B-41F6-81B0-29917E6DB24B}" destId="{F267C727-0A6B-4B95-BCC1-1F1C4F8744F6}" srcOrd="0" destOrd="0" presId="urn:microsoft.com/office/officeart/2005/8/layout/vProcess5"/>
    <dgm:cxn modelId="{D22E3683-BE2D-421D-B664-2BE7C8E81B52}" type="presOf" srcId="{B482CBED-27F3-4509-B32F-A1452EFF7BC3}" destId="{646D77D6-1F34-4707-9A4D-D3D5330CF3FB}" srcOrd="0" destOrd="0" presId="urn:microsoft.com/office/officeart/2005/8/layout/vProcess5"/>
    <dgm:cxn modelId="{2A8CA083-8117-4538-99D2-2A2BCD364694}" type="presOf" srcId="{5AA1814C-7CA8-46A1-96D5-E250151D33E1}" destId="{9C544B66-C513-4205-81BD-5086B0C18D62}" srcOrd="0" destOrd="0" presId="urn:microsoft.com/office/officeart/2005/8/layout/vProcess5"/>
    <dgm:cxn modelId="{7A4A0E9C-3982-4EA5-A978-BD683758DD6E}" type="presOf" srcId="{B482CBED-27F3-4509-B32F-A1452EFF7BC3}" destId="{22E30334-A1CE-42AF-A33A-CA6782D75B30}" srcOrd="1" destOrd="0" presId="urn:microsoft.com/office/officeart/2005/8/layout/vProcess5"/>
    <dgm:cxn modelId="{B63A98A9-5344-4256-BFE2-398D31A030C7}" srcId="{01EBD109-AB22-42AE-91A5-FA10424A2129}" destId="{50E741AA-8D54-4094-A596-96F9C539D953}" srcOrd="2" destOrd="0" parTransId="{DD4A2863-34D9-483A-A0EF-208C86F39954}" sibTransId="{4FAFD18E-8489-4989-86DD-E2224585B5C1}"/>
    <dgm:cxn modelId="{3167D3C0-8E1F-4394-9F0B-BE1877B6C13F}" type="presOf" srcId="{50E741AA-8D54-4094-A596-96F9C539D953}" destId="{8B94B60C-6646-4720-8BE1-4ECC1CADF55D}" srcOrd="0" destOrd="0" presId="urn:microsoft.com/office/officeart/2005/8/layout/vProcess5"/>
    <dgm:cxn modelId="{3E9A9DCA-CD2D-409E-B772-DE9A8DEDDA39}" srcId="{01EBD109-AB22-42AE-91A5-FA10424A2129}" destId="{FA26A7F6-7FE2-49E9-82A9-4FC7E08DD8E7}" srcOrd="1" destOrd="0" parTransId="{CFC465D1-F1B8-4640-9675-AE932304FE3F}" sibTransId="{5AA1814C-7CA8-46A1-96D5-E250151D33E1}"/>
    <dgm:cxn modelId="{FF7694D0-3B7A-4496-B411-2E5D65D0BB94}" type="presParOf" srcId="{F90E1A79-26FC-480F-8B95-A37EE1689829}" destId="{F717DB80-499B-4559-8DDB-8C6A85F50F43}" srcOrd="0" destOrd="0" presId="urn:microsoft.com/office/officeart/2005/8/layout/vProcess5"/>
    <dgm:cxn modelId="{D4F525CA-5023-4B37-92A1-0A8257F36CD0}" type="presParOf" srcId="{F90E1A79-26FC-480F-8B95-A37EE1689829}" destId="{646D77D6-1F34-4707-9A4D-D3D5330CF3FB}" srcOrd="1" destOrd="0" presId="urn:microsoft.com/office/officeart/2005/8/layout/vProcess5"/>
    <dgm:cxn modelId="{CBBFF100-6F40-4FA8-A28A-A33554737C3D}" type="presParOf" srcId="{F90E1A79-26FC-480F-8B95-A37EE1689829}" destId="{1A5B729E-7D41-4594-A830-E60F6EED6F9A}" srcOrd="2" destOrd="0" presId="urn:microsoft.com/office/officeart/2005/8/layout/vProcess5"/>
    <dgm:cxn modelId="{B3C59225-5807-4B65-A497-6CE91821F675}" type="presParOf" srcId="{F90E1A79-26FC-480F-8B95-A37EE1689829}" destId="{8B94B60C-6646-4720-8BE1-4ECC1CADF55D}" srcOrd="3" destOrd="0" presId="urn:microsoft.com/office/officeart/2005/8/layout/vProcess5"/>
    <dgm:cxn modelId="{A7853DE1-9D93-45F2-B674-B9E4FA00AB44}" type="presParOf" srcId="{F90E1A79-26FC-480F-8B95-A37EE1689829}" destId="{F267C727-0A6B-4B95-BCC1-1F1C4F8744F6}" srcOrd="4" destOrd="0" presId="urn:microsoft.com/office/officeart/2005/8/layout/vProcess5"/>
    <dgm:cxn modelId="{18355D43-3E35-4D32-844B-982ACAE3AC8C}" type="presParOf" srcId="{F90E1A79-26FC-480F-8B95-A37EE1689829}" destId="{9C544B66-C513-4205-81BD-5086B0C18D62}" srcOrd="5" destOrd="0" presId="urn:microsoft.com/office/officeart/2005/8/layout/vProcess5"/>
    <dgm:cxn modelId="{7B8BD34C-0E15-4DF6-9210-1996DC07AD19}" type="presParOf" srcId="{F90E1A79-26FC-480F-8B95-A37EE1689829}" destId="{22E30334-A1CE-42AF-A33A-CA6782D75B30}" srcOrd="6" destOrd="0" presId="urn:microsoft.com/office/officeart/2005/8/layout/vProcess5"/>
    <dgm:cxn modelId="{57376A23-A7B2-421A-9527-EC834D223944}" type="presParOf" srcId="{F90E1A79-26FC-480F-8B95-A37EE1689829}" destId="{1955ED88-29D2-41F3-A7C6-D3B766EE7486}" srcOrd="7" destOrd="0" presId="urn:microsoft.com/office/officeart/2005/8/layout/vProcess5"/>
    <dgm:cxn modelId="{539AB34C-6E53-49DE-9762-67DE30437491}" type="presParOf" srcId="{F90E1A79-26FC-480F-8B95-A37EE1689829}" destId="{301DB3BF-6BD3-434A-A804-7E352AB8862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55C66F-0B0D-41FC-B60B-85BC0389E71A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4DC1C1D-8130-4DE6-B727-2E1CE3C0D242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NURAST 600 Theory Lecture (63 hours in person)</a:t>
          </a:r>
        </a:p>
      </dgm:t>
    </dgm:pt>
    <dgm:pt modelId="{C6A9DA33-0D41-40D7-A666-149E0E64AE3A}" type="parTrans" cxnId="{A0CA7A48-2CCF-435B-B96E-E382E0C5AE51}">
      <dgm:prSet/>
      <dgm:spPr/>
      <dgm:t>
        <a:bodyPr/>
        <a:lstStyle/>
        <a:p>
          <a:endParaRPr lang="en-US"/>
        </a:p>
      </dgm:t>
    </dgm:pt>
    <dgm:pt modelId="{680C1A85-D3C2-4420-8C9A-597B03690303}" type="sibTrans" cxnId="{A0CA7A48-2CCF-435B-B96E-E382E0C5AE51}">
      <dgm:prSet/>
      <dgm:spPr/>
      <dgm:t>
        <a:bodyPr/>
        <a:lstStyle/>
        <a:p>
          <a:endParaRPr lang="en-US"/>
        </a:p>
      </dgm:t>
    </dgm:pt>
    <dgm:pt modelId="{C875693D-5D08-4595-AA1D-24849297D88E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NURAST 600L Clinical (</a:t>
          </a:r>
          <a:r>
            <a:rPr lang="en-US" b="1" i="1">
              <a:latin typeface="Calibri"/>
              <a:cs typeface="Calibri"/>
            </a:rPr>
            <a:t>106 hours in an SKILLED NURSING FACILITY ONTARIO OR SAN BERNANDINO)</a:t>
          </a:r>
        </a:p>
      </dgm:t>
    </dgm:pt>
    <dgm:pt modelId="{5F1067FB-64B6-46F7-82DA-3B7678FCC9D3}" type="parTrans" cxnId="{0D4BAFA2-A5B8-4403-AC40-89A7875B2EA8}">
      <dgm:prSet/>
      <dgm:spPr/>
      <dgm:t>
        <a:bodyPr/>
        <a:lstStyle/>
        <a:p>
          <a:endParaRPr lang="en-US"/>
        </a:p>
      </dgm:t>
    </dgm:pt>
    <dgm:pt modelId="{A655B75B-06C5-4C22-A901-CFABFA553A98}" type="sibTrans" cxnId="{0D4BAFA2-A5B8-4403-AC40-89A7875B2EA8}">
      <dgm:prSet/>
      <dgm:spPr/>
      <dgm:t>
        <a:bodyPr/>
        <a:lstStyle/>
        <a:p>
          <a:endParaRPr lang="en-US"/>
        </a:p>
      </dgm:t>
    </dgm:pt>
    <dgm:pt modelId="{AE7DFDAF-039F-4942-88E7-8019796246E7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NURAST 605 Skills Lab (</a:t>
          </a:r>
          <a:r>
            <a:rPr lang="en-US" b="1" i="1">
              <a:latin typeface="Calibri"/>
              <a:cs typeface="Calibri"/>
            </a:rPr>
            <a:t> 48 hours on campus in skills lab)</a:t>
          </a:r>
          <a:endParaRPr lang="en-US" b="1">
            <a:latin typeface="Calibri"/>
            <a:cs typeface="Calibri"/>
          </a:endParaRPr>
        </a:p>
      </dgm:t>
    </dgm:pt>
    <dgm:pt modelId="{6858D3A2-8EFE-4D87-90C6-016ABEE67B6C}" type="parTrans" cxnId="{6D95D8F5-AEF0-448E-ADD6-0E683819754E}">
      <dgm:prSet/>
      <dgm:spPr/>
      <dgm:t>
        <a:bodyPr/>
        <a:lstStyle/>
        <a:p>
          <a:endParaRPr lang="en-US"/>
        </a:p>
      </dgm:t>
    </dgm:pt>
    <dgm:pt modelId="{71E3D739-A08D-4FBF-AAFD-4C093FD2AD65}" type="sibTrans" cxnId="{6D95D8F5-AEF0-448E-ADD6-0E683819754E}">
      <dgm:prSet/>
      <dgm:spPr/>
      <dgm:t>
        <a:bodyPr/>
        <a:lstStyle/>
        <a:p>
          <a:endParaRPr lang="en-US"/>
        </a:p>
      </dgm:t>
    </dgm:pt>
    <dgm:pt modelId="{9897A04D-191C-41F7-8DEB-40BDB871231F}" type="pres">
      <dgm:prSet presAssocID="{2D55C66F-0B0D-41FC-B60B-85BC0389E71A}" presName="linear" presStyleCnt="0">
        <dgm:presLayoutVars>
          <dgm:animLvl val="lvl"/>
          <dgm:resizeHandles val="exact"/>
        </dgm:presLayoutVars>
      </dgm:prSet>
      <dgm:spPr/>
    </dgm:pt>
    <dgm:pt modelId="{7B11A79B-6449-48EE-AC0B-9190BC2D69B7}" type="pres">
      <dgm:prSet presAssocID="{34DC1C1D-8130-4DE6-B727-2E1CE3C0D24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1D1287-08F9-467B-8255-A6DF61AD4C33}" type="pres">
      <dgm:prSet presAssocID="{680C1A85-D3C2-4420-8C9A-597B03690303}" presName="spacer" presStyleCnt="0"/>
      <dgm:spPr/>
    </dgm:pt>
    <dgm:pt modelId="{C8EF4086-40B2-4F68-B50F-8514BF07D794}" type="pres">
      <dgm:prSet presAssocID="{C875693D-5D08-4595-AA1D-24849297D88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13764D2-1409-4566-9388-0AE2852CCC42}" type="pres">
      <dgm:prSet presAssocID="{A655B75B-06C5-4C22-A901-CFABFA553A98}" presName="spacer" presStyleCnt="0"/>
      <dgm:spPr/>
    </dgm:pt>
    <dgm:pt modelId="{0E6464A9-AADF-47FA-9CD0-A19BCFB1A00F}" type="pres">
      <dgm:prSet presAssocID="{AE7DFDAF-039F-4942-88E7-8019796246E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0CA7A48-2CCF-435B-B96E-E382E0C5AE51}" srcId="{2D55C66F-0B0D-41FC-B60B-85BC0389E71A}" destId="{34DC1C1D-8130-4DE6-B727-2E1CE3C0D242}" srcOrd="0" destOrd="0" parTransId="{C6A9DA33-0D41-40D7-A666-149E0E64AE3A}" sibTransId="{680C1A85-D3C2-4420-8C9A-597B03690303}"/>
    <dgm:cxn modelId="{E478E54A-C3D7-44DD-9B43-1B7CD29A5BB8}" type="presOf" srcId="{2D55C66F-0B0D-41FC-B60B-85BC0389E71A}" destId="{9897A04D-191C-41F7-8DEB-40BDB871231F}" srcOrd="0" destOrd="0" presId="urn:microsoft.com/office/officeart/2005/8/layout/vList2"/>
    <dgm:cxn modelId="{50F74991-C4FC-4C51-833E-F528479F7276}" type="presOf" srcId="{AE7DFDAF-039F-4942-88E7-8019796246E7}" destId="{0E6464A9-AADF-47FA-9CD0-A19BCFB1A00F}" srcOrd="0" destOrd="0" presId="urn:microsoft.com/office/officeart/2005/8/layout/vList2"/>
    <dgm:cxn modelId="{0D4BAFA2-A5B8-4403-AC40-89A7875B2EA8}" srcId="{2D55C66F-0B0D-41FC-B60B-85BC0389E71A}" destId="{C875693D-5D08-4595-AA1D-24849297D88E}" srcOrd="1" destOrd="0" parTransId="{5F1067FB-64B6-46F7-82DA-3B7678FCC9D3}" sibTransId="{A655B75B-06C5-4C22-A901-CFABFA553A98}"/>
    <dgm:cxn modelId="{A4050BA6-4D27-4236-8F6E-B1548EF226A3}" type="presOf" srcId="{34DC1C1D-8130-4DE6-B727-2E1CE3C0D242}" destId="{7B11A79B-6449-48EE-AC0B-9190BC2D69B7}" srcOrd="0" destOrd="0" presId="urn:microsoft.com/office/officeart/2005/8/layout/vList2"/>
    <dgm:cxn modelId="{CDAA92CC-B3B6-442C-ADCF-4521294584DA}" type="presOf" srcId="{C875693D-5D08-4595-AA1D-24849297D88E}" destId="{C8EF4086-40B2-4F68-B50F-8514BF07D794}" srcOrd="0" destOrd="0" presId="urn:microsoft.com/office/officeart/2005/8/layout/vList2"/>
    <dgm:cxn modelId="{6D95D8F5-AEF0-448E-ADD6-0E683819754E}" srcId="{2D55C66F-0B0D-41FC-B60B-85BC0389E71A}" destId="{AE7DFDAF-039F-4942-88E7-8019796246E7}" srcOrd="2" destOrd="0" parTransId="{6858D3A2-8EFE-4D87-90C6-016ABEE67B6C}" sibTransId="{71E3D739-A08D-4FBF-AAFD-4C093FD2AD65}"/>
    <dgm:cxn modelId="{A46634ED-6DC4-4FE0-8CDD-6478F84755BF}" type="presParOf" srcId="{9897A04D-191C-41F7-8DEB-40BDB871231F}" destId="{7B11A79B-6449-48EE-AC0B-9190BC2D69B7}" srcOrd="0" destOrd="0" presId="urn:microsoft.com/office/officeart/2005/8/layout/vList2"/>
    <dgm:cxn modelId="{5D510E66-46D8-40AA-89E1-9C5524103C1D}" type="presParOf" srcId="{9897A04D-191C-41F7-8DEB-40BDB871231F}" destId="{8E1D1287-08F9-467B-8255-A6DF61AD4C33}" srcOrd="1" destOrd="0" presId="urn:microsoft.com/office/officeart/2005/8/layout/vList2"/>
    <dgm:cxn modelId="{BCB6DC76-ACB4-4B53-97B0-2C7BB51877CD}" type="presParOf" srcId="{9897A04D-191C-41F7-8DEB-40BDB871231F}" destId="{C8EF4086-40B2-4F68-B50F-8514BF07D794}" srcOrd="2" destOrd="0" presId="urn:microsoft.com/office/officeart/2005/8/layout/vList2"/>
    <dgm:cxn modelId="{B7D35070-BC52-43FF-B177-AD27CD78D429}" type="presParOf" srcId="{9897A04D-191C-41F7-8DEB-40BDB871231F}" destId="{C13764D2-1409-4566-9388-0AE2852CCC42}" srcOrd="3" destOrd="0" presId="urn:microsoft.com/office/officeart/2005/8/layout/vList2"/>
    <dgm:cxn modelId="{68B9B40C-2C6A-485C-950D-998A80BA58B0}" type="presParOf" srcId="{9897A04D-191C-41F7-8DEB-40BDB871231F}" destId="{0E6464A9-AADF-47FA-9CD0-A19BCFB1A00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29966C-B05F-441A-B278-C1BAB9CBDA5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1780EEE-879C-4B39-9FA2-769002A324EE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California Department of Public Health (CDPH)</a:t>
          </a:r>
        </a:p>
      </dgm:t>
    </dgm:pt>
    <dgm:pt modelId="{DBD47C63-E581-4DF4-990B-851F5BD958B5}" type="parTrans" cxnId="{5156B6A5-6E92-4F7A-82A8-70E20463A313}">
      <dgm:prSet/>
      <dgm:spPr/>
      <dgm:t>
        <a:bodyPr/>
        <a:lstStyle/>
        <a:p>
          <a:endParaRPr lang="en-US"/>
        </a:p>
      </dgm:t>
    </dgm:pt>
    <dgm:pt modelId="{13250FB4-1DA3-45C2-9D85-83D1F4857D06}" type="sibTrans" cxnId="{5156B6A5-6E92-4F7A-82A8-70E20463A313}">
      <dgm:prSet/>
      <dgm:spPr/>
      <dgm:t>
        <a:bodyPr/>
        <a:lstStyle/>
        <a:p>
          <a:endParaRPr lang="en-US"/>
        </a:p>
      </dgm:t>
    </dgm:pt>
    <dgm:pt modelId="{82FFCF18-A006-4EC6-9EA0-1D7D0D3F8C3E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www.cdph.ca.gov</a:t>
          </a:r>
          <a:endParaRPr lang="en-US">
            <a:latin typeface="Calibri"/>
            <a:cs typeface="Calibri"/>
          </a:endParaRPr>
        </a:p>
      </dgm:t>
    </dgm:pt>
    <dgm:pt modelId="{1650925E-3D11-4C30-B9AA-DC9CD993C5E2}" type="parTrans" cxnId="{E76798CD-B8EA-4D36-A4C0-6432CF594A6B}">
      <dgm:prSet/>
      <dgm:spPr/>
      <dgm:t>
        <a:bodyPr/>
        <a:lstStyle/>
        <a:p>
          <a:endParaRPr lang="en-US"/>
        </a:p>
      </dgm:t>
    </dgm:pt>
    <dgm:pt modelId="{08F9D520-D9BB-4E13-972C-DCCE160A72DE}" type="sibTrans" cxnId="{E76798CD-B8EA-4D36-A4C0-6432CF594A6B}">
      <dgm:prSet/>
      <dgm:spPr/>
      <dgm:t>
        <a:bodyPr/>
        <a:lstStyle/>
        <a:p>
          <a:endParaRPr lang="en-US"/>
        </a:p>
      </dgm:t>
    </dgm:pt>
    <dgm:pt modelId="{CF56F71F-EA4A-489A-8387-546BAAD2D303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Licensing and Certification Program Branch</a:t>
          </a:r>
        </a:p>
      </dgm:t>
    </dgm:pt>
    <dgm:pt modelId="{C472F4F3-FEEB-488B-B63F-9AB07C616E59}" type="parTrans" cxnId="{80BB8D48-6D31-481C-8213-8700119B761A}">
      <dgm:prSet/>
      <dgm:spPr/>
      <dgm:t>
        <a:bodyPr/>
        <a:lstStyle/>
        <a:p>
          <a:endParaRPr lang="en-US"/>
        </a:p>
      </dgm:t>
    </dgm:pt>
    <dgm:pt modelId="{6E90819E-AEAE-40B7-A884-790BEB9274F7}" type="sibTrans" cxnId="{80BB8D48-6D31-481C-8213-8700119B761A}">
      <dgm:prSet/>
      <dgm:spPr/>
      <dgm:t>
        <a:bodyPr/>
        <a:lstStyle/>
        <a:p>
          <a:endParaRPr lang="en-US"/>
        </a:p>
      </dgm:t>
    </dgm:pt>
    <dgm:pt modelId="{32BF1240-7496-418A-8106-80A61376FB7F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National Nursing Aide Assessment Program (NNAAP)</a:t>
          </a:r>
        </a:p>
      </dgm:t>
    </dgm:pt>
    <dgm:pt modelId="{AE9E9564-0344-4A2E-8F88-924DD7E39404}" type="parTrans" cxnId="{2BFB7D82-5394-4C51-8AB6-0D5059344DA6}">
      <dgm:prSet/>
      <dgm:spPr/>
      <dgm:t>
        <a:bodyPr/>
        <a:lstStyle/>
        <a:p>
          <a:endParaRPr lang="en-US"/>
        </a:p>
      </dgm:t>
    </dgm:pt>
    <dgm:pt modelId="{3C6AA0A8-FE4F-4C2E-99B6-22EBE68C73D6}" type="sibTrans" cxnId="{2BFB7D82-5394-4C51-8AB6-0D5059344DA6}">
      <dgm:prSet/>
      <dgm:spPr/>
      <dgm:t>
        <a:bodyPr/>
        <a:lstStyle/>
        <a:p>
          <a:endParaRPr lang="en-US"/>
        </a:p>
      </dgm:t>
    </dgm:pt>
    <dgm:pt modelId="{48F01A6D-2811-4016-9024-FAAEA2EF22CD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www.ncsbn.org</a:t>
          </a:r>
          <a:endParaRPr lang="en-US">
            <a:latin typeface="Calibri"/>
            <a:cs typeface="Calibri"/>
          </a:endParaRPr>
        </a:p>
      </dgm:t>
    </dgm:pt>
    <dgm:pt modelId="{110B1827-A39F-4D6A-8A4B-A791EA97018E}" type="parTrans" cxnId="{2E03A44E-3CA0-4388-A0E5-8A6182EF92D8}">
      <dgm:prSet/>
      <dgm:spPr/>
      <dgm:t>
        <a:bodyPr/>
        <a:lstStyle/>
        <a:p>
          <a:endParaRPr lang="en-US"/>
        </a:p>
      </dgm:t>
    </dgm:pt>
    <dgm:pt modelId="{923A1125-0FD2-4C4A-9A50-59D42BDA8787}" type="sibTrans" cxnId="{2E03A44E-3CA0-4388-A0E5-8A6182EF92D8}">
      <dgm:prSet/>
      <dgm:spPr/>
      <dgm:t>
        <a:bodyPr/>
        <a:lstStyle/>
        <a:p>
          <a:endParaRPr lang="en-US"/>
        </a:p>
      </dgm:t>
    </dgm:pt>
    <dgm:pt modelId="{412304D6-A743-491C-A856-BFF9EC303648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Regional Testing Center: </a:t>
          </a:r>
          <a:r>
            <a:rPr lang="en-US" b="1">
              <a:latin typeface="Calibri"/>
              <a:cs typeface="Calibri"/>
              <a:hlinkClick xmlns:r="http://schemas.openxmlformats.org/officeDocument/2006/relationships" r:id="rId1"/>
            </a:rPr>
            <a:t>www.regionaltestingcenter.org</a:t>
          </a:r>
          <a:r>
            <a:rPr lang="en-US" b="1">
              <a:latin typeface="Calibri"/>
              <a:cs typeface="Calibri"/>
            </a:rPr>
            <a:t> </a:t>
          </a:r>
          <a:endParaRPr lang="en-US">
            <a:latin typeface="Calibri"/>
            <a:cs typeface="Calibri"/>
          </a:endParaRPr>
        </a:p>
      </dgm:t>
    </dgm:pt>
    <dgm:pt modelId="{1DD54F7F-5CA9-4CB7-AAEE-837D6B01F587}" type="parTrans" cxnId="{6806B8CD-504E-4BA8-ACBC-E7A1CC54246B}">
      <dgm:prSet/>
      <dgm:spPr/>
      <dgm:t>
        <a:bodyPr/>
        <a:lstStyle/>
        <a:p>
          <a:endParaRPr lang="en-US"/>
        </a:p>
      </dgm:t>
    </dgm:pt>
    <dgm:pt modelId="{E8942E03-17B1-4C16-A282-0F5E9A8EF1DB}" type="sibTrans" cxnId="{6806B8CD-504E-4BA8-ACBC-E7A1CC54246B}">
      <dgm:prSet/>
      <dgm:spPr/>
      <dgm:t>
        <a:bodyPr/>
        <a:lstStyle/>
        <a:p>
          <a:endParaRPr lang="en-US"/>
        </a:p>
      </dgm:t>
    </dgm:pt>
    <dgm:pt modelId="{DE380977-9AF6-4310-A49A-2DDE80B36B7A}" type="pres">
      <dgm:prSet presAssocID="{0B29966C-B05F-441A-B278-C1BAB9CBDA50}" presName="linearFlow" presStyleCnt="0">
        <dgm:presLayoutVars>
          <dgm:dir/>
          <dgm:animLvl val="lvl"/>
          <dgm:resizeHandles val="exact"/>
        </dgm:presLayoutVars>
      </dgm:prSet>
      <dgm:spPr/>
    </dgm:pt>
    <dgm:pt modelId="{D91551D2-4FF1-4875-AB6B-9114915FAAC2}" type="pres">
      <dgm:prSet presAssocID="{E1780EEE-879C-4B39-9FA2-769002A324EE}" presName="composite" presStyleCnt="0"/>
      <dgm:spPr/>
    </dgm:pt>
    <dgm:pt modelId="{03AC7D65-7D6E-4259-A372-0A2C51A08898}" type="pres">
      <dgm:prSet presAssocID="{E1780EEE-879C-4B39-9FA2-769002A324EE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2B87B0B6-FDA1-4E7D-AF86-D9B081456118}" type="pres">
      <dgm:prSet presAssocID="{E1780EEE-879C-4B39-9FA2-769002A324EE}" presName="descendantText" presStyleLbl="alignAcc1" presStyleIdx="0" presStyleCnt="2">
        <dgm:presLayoutVars>
          <dgm:bulletEnabled val="1"/>
        </dgm:presLayoutVars>
      </dgm:prSet>
      <dgm:spPr/>
    </dgm:pt>
    <dgm:pt modelId="{C291B8CB-CB11-4795-A9AB-D03EC0E404C8}" type="pres">
      <dgm:prSet presAssocID="{13250FB4-1DA3-45C2-9D85-83D1F4857D06}" presName="sp" presStyleCnt="0"/>
      <dgm:spPr/>
    </dgm:pt>
    <dgm:pt modelId="{4A63856C-0715-4C6B-8B5D-43F7FF85D956}" type="pres">
      <dgm:prSet presAssocID="{32BF1240-7496-418A-8106-80A61376FB7F}" presName="composite" presStyleCnt="0"/>
      <dgm:spPr/>
    </dgm:pt>
    <dgm:pt modelId="{248D4471-7412-422F-BF5D-45BC46B21FEA}" type="pres">
      <dgm:prSet presAssocID="{32BF1240-7496-418A-8106-80A61376FB7F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B38880DB-5C67-4C9C-B7F0-5AD93FF3A48E}" type="pres">
      <dgm:prSet presAssocID="{32BF1240-7496-418A-8106-80A61376FB7F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2DF48C37-22BE-4665-BD02-9C29634E8B96}" type="presOf" srcId="{48F01A6D-2811-4016-9024-FAAEA2EF22CD}" destId="{B38880DB-5C67-4C9C-B7F0-5AD93FF3A48E}" srcOrd="0" destOrd="0" presId="urn:microsoft.com/office/officeart/2005/8/layout/chevron2"/>
    <dgm:cxn modelId="{D4920543-7F0E-4526-A713-3EDB02F4E77D}" type="presOf" srcId="{82FFCF18-A006-4EC6-9EA0-1D7D0D3F8C3E}" destId="{2B87B0B6-FDA1-4E7D-AF86-D9B081456118}" srcOrd="0" destOrd="0" presId="urn:microsoft.com/office/officeart/2005/8/layout/chevron2"/>
    <dgm:cxn modelId="{B8874E48-7381-4431-BEE9-C3EB146BAFA5}" type="presOf" srcId="{412304D6-A743-491C-A856-BFF9EC303648}" destId="{B38880DB-5C67-4C9C-B7F0-5AD93FF3A48E}" srcOrd="0" destOrd="1" presId="urn:microsoft.com/office/officeart/2005/8/layout/chevron2"/>
    <dgm:cxn modelId="{80BB8D48-6D31-481C-8213-8700119B761A}" srcId="{E1780EEE-879C-4B39-9FA2-769002A324EE}" destId="{CF56F71F-EA4A-489A-8387-546BAAD2D303}" srcOrd="1" destOrd="0" parTransId="{C472F4F3-FEEB-488B-B63F-9AB07C616E59}" sibTransId="{6E90819E-AEAE-40B7-A884-790BEB9274F7}"/>
    <dgm:cxn modelId="{2E03A44E-3CA0-4388-A0E5-8A6182EF92D8}" srcId="{32BF1240-7496-418A-8106-80A61376FB7F}" destId="{48F01A6D-2811-4016-9024-FAAEA2EF22CD}" srcOrd="0" destOrd="0" parTransId="{110B1827-A39F-4D6A-8A4B-A791EA97018E}" sibTransId="{923A1125-0FD2-4C4A-9A50-59D42BDA8787}"/>
    <dgm:cxn modelId="{89135174-FECF-4DF0-838D-CF5F44F9EC65}" type="presOf" srcId="{32BF1240-7496-418A-8106-80A61376FB7F}" destId="{248D4471-7412-422F-BF5D-45BC46B21FEA}" srcOrd="0" destOrd="0" presId="urn:microsoft.com/office/officeart/2005/8/layout/chevron2"/>
    <dgm:cxn modelId="{2BFB7D82-5394-4C51-8AB6-0D5059344DA6}" srcId="{0B29966C-B05F-441A-B278-C1BAB9CBDA50}" destId="{32BF1240-7496-418A-8106-80A61376FB7F}" srcOrd="1" destOrd="0" parTransId="{AE9E9564-0344-4A2E-8F88-924DD7E39404}" sibTransId="{3C6AA0A8-FE4F-4C2E-99B6-22EBE68C73D6}"/>
    <dgm:cxn modelId="{26E96DA3-5C5D-434B-A328-81D35B14039A}" type="presOf" srcId="{E1780EEE-879C-4B39-9FA2-769002A324EE}" destId="{03AC7D65-7D6E-4259-A372-0A2C51A08898}" srcOrd="0" destOrd="0" presId="urn:microsoft.com/office/officeart/2005/8/layout/chevron2"/>
    <dgm:cxn modelId="{5156B6A5-6E92-4F7A-82A8-70E20463A313}" srcId="{0B29966C-B05F-441A-B278-C1BAB9CBDA50}" destId="{E1780EEE-879C-4B39-9FA2-769002A324EE}" srcOrd="0" destOrd="0" parTransId="{DBD47C63-E581-4DF4-990B-851F5BD958B5}" sibTransId="{13250FB4-1DA3-45C2-9D85-83D1F4857D06}"/>
    <dgm:cxn modelId="{39460DB9-FD8D-4D10-8819-473113F0C15D}" type="presOf" srcId="{0B29966C-B05F-441A-B278-C1BAB9CBDA50}" destId="{DE380977-9AF6-4310-A49A-2DDE80B36B7A}" srcOrd="0" destOrd="0" presId="urn:microsoft.com/office/officeart/2005/8/layout/chevron2"/>
    <dgm:cxn modelId="{19B6C8CC-869B-42E7-B5B7-DF05831F31C9}" type="presOf" srcId="{CF56F71F-EA4A-489A-8387-546BAAD2D303}" destId="{2B87B0B6-FDA1-4E7D-AF86-D9B081456118}" srcOrd="0" destOrd="1" presId="urn:microsoft.com/office/officeart/2005/8/layout/chevron2"/>
    <dgm:cxn modelId="{E76798CD-B8EA-4D36-A4C0-6432CF594A6B}" srcId="{E1780EEE-879C-4B39-9FA2-769002A324EE}" destId="{82FFCF18-A006-4EC6-9EA0-1D7D0D3F8C3E}" srcOrd="0" destOrd="0" parTransId="{1650925E-3D11-4C30-B9AA-DC9CD993C5E2}" sibTransId="{08F9D520-D9BB-4E13-972C-DCCE160A72DE}"/>
    <dgm:cxn modelId="{6806B8CD-504E-4BA8-ACBC-E7A1CC54246B}" srcId="{32BF1240-7496-418A-8106-80A61376FB7F}" destId="{412304D6-A743-491C-A856-BFF9EC303648}" srcOrd="1" destOrd="0" parTransId="{1DD54F7F-5CA9-4CB7-AAEE-837D6B01F587}" sibTransId="{E8942E03-17B1-4C16-A282-0F5E9A8EF1DB}"/>
    <dgm:cxn modelId="{2823C162-E56A-48E3-B59C-BD23B5F3D499}" type="presParOf" srcId="{DE380977-9AF6-4310-A49A-2DDE80B36B7A}" destId="{D91551D2-4FF1-4875-AB6B-9114915FAAC2}" srcOrd="0" destOrd="0" presId="urn:microsoft.com/office/officeart/2005/8/layout/chevron2"/>
    <dgm:cxn modelId="{FD084154-D077-4527-A78E-59FE54B4BDC8}" type="presParOf" srcId="{D91551D2-4FF1-4875-AB6B-9114915FAAC2}" destId="{03AC7D65-7D6E-4259-A372-0A2C51A08898}" srcOrd="0" destOrd="0" presId="urn:microsoft.com/office/officeart/2005/8/layout/chevron2"/>
    <dgm:cxn modelId="{AF68AEF7-2A6B-416E-A68C-A603CE403C7B}" type="presParOf" srcId="{D91551D2-4FF1-4875-AB6B-9114915FAAC2}" destId="{2B87B0B6-FDA1-4E7D-AF86-D9B081456118}" srcOrd="1" destOrd="0" presId="urn:microsoft.com/office/officeart/2005/8/layout/chevron2"/>
    <dgm:cxn modelId="{7EEF5582-5BC6-43BD-962C-4A599DCF4D96}" type="presParOf" srcId="{DE380977-9AF6-4310-A49A-2DDE80B36B7A}" destId="{C291B8CB-CB11-4795-A9AB-D03EC0E404C8}" srcOrd="1" destOrd="0" presId="urn:microsoft.com/office/officeart/2005/8/layout/chevron2"/>
    <dgm:cxn modelId="{F28FBF52-ABBA-4775-8792-F5955A0007C2}" type="presParOf" srcId="{DE380977-9AF6-4310-A49A-2DDE80B36B7A}" destId="{4A63856C-0715-4C6B-8B5D-43F7FF85D956}" srcOrd="2" destOrd="0" presId="urn:microsoft.com/office/officeart/2005/8/layout/chevron2"/>
    <dgm:cxn modelId="{C12C5826-0C34-49BF-8D36-215C2A79BD59}" type="presParOf" srcId="{4A63856C-0715-4C6B-8B5D-43F7FF85D956}" destId="{248D4471-7412-422F-BF5D-45BC46B21FEA}" srcOrd="0" destOrd="0" presId="urn:microsoft.com/office/officeart/2005/8/layout/chevron2"/>
    <dgm:cxn modelId="{3B438A69-AE2A-4516-85C2-FE2F74E2C082}" type="presParOf" srcId="{4A63856C-0715-4C6B-8B5D-43F7FF85D956}" destId="{B38880DB-5C67-4C9C-B7F0-5AD93FF3A48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A05E526-17CA-4CF6-A3E4-F14AB49615C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72CCF1-FBF5-42BC-B809-E55F3D6C6A41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Apply</a:t>
          </a:r>
        </a:p>
      </dgm:t>
    </dgm:pt>
    <dgm:pt modelId="{C22EC9E8-6E19-4E08-9296-30A681551E92}" type="parTrans" cxnId="{DD435C64-BDC6-4327-979F-523C8E3E3836}">
      <dgm:prSet/>
      <dgm:spPr/>
      <dgm:t>
        <a:bodyPr/>
        <a:lstStyle/>
        <a:p>
          <a:endParaRPr lang="en-US"/>
        </a:p>
      </dgm:t>
    </dgm:pt>
    <dgm:pt modelId="{1645C1BB-14EE-4187-9E92-9166BEB9743C}" type="sibTrans" cxnId="{DD435C64-BDC6-4327-979F-523C8E3E3836}">
      <dgm:prSet/>
      <dgm:spPr/>
      <dgm:t>
        <a:bodyPr/>
        <a:lstStyle/>
        <a:p>
          <a:endParaRPr lang="en-US"/>
        </a:p>
      </dgm:t>
    </dgm:pt>
    <dgm:pt modelId="{3B634DEA-ABE1-47B1-8476-1FD57DECC60B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Apply to Chaffey College to receive a student ID number.</a:t>
          </a:r>
        </a:p>
      </dgm:t>
    </dgm:pt>
    <dgm:pt modelId="{7D950DFC-CC09-4A64-BFE1-14D6F6BE0769}" type="parTrans" cxnId="{34D12549-BFCA-41C7-8D93-1342FA954459}">
      <dgm:prSet/>
      <dgm:spPr/>
      <dgm:t>
        <a:bodyPr/>
        <a:lstStyle/>
        <a:p>
          <a:endParaRPr lang="en-US"/>
        </a:p>
      </dgm:t>
    </dgm:pt>
    <dgm:pt modelId="{243D1EE5-DD91-4B97-8095-9F54F7A5B3CE}" type="sibTrans" cxnId="{34D12549-BFCA-41C7-8D93-1342FA954459}">
      <dgm:prSet/>
      <dgm:spPr/>
      <dgm:t>
        <a:bodyPr/>
        <a:lstStyle/>
        <a:p>
          <a:endParaRPr lang="en-US"/>
        </a:p>
      </dgm:t>
    </dgm:pt>
    <dgm:pt modelId="{78ACC020-3330-4521-A585-CF15185D4684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Download and Read through</a:t>
          </a:r>
        </a:p>
      </dgm:t>
    </dgm:pt>
    <dgm:pt modelId="{835EFB6A-B82A-4D52-A733-8B8AF636F9FB}" type="parTrans" cxnId="{565E95DD-119A-44DA-87E5-370A55449C4D}">
      <dgm:prSet/>
      <dgm:spPr/>
      <dgm:t>
        <a:bodyPr/>
        <a:lstStyle/>
        <a:p>
          <a:endParaRPr lang="en-US"/>
        </a:p>
      </dgm:t>
    </dgm:pt>
    <dgm:pt modelId="{9E156597-E831-4B27-8DD2-A5FD561DA2B2}" type="sibTrans" cxnId="{565E95DD-119A-44DA-87E5-370A55449C4D}">
      <dgm:prSet/>
      <dgm:spPr/>
      <dgm:t>
        <a:bodyPr/>
        <a:lstStyle/>
        <a:p>
          <a:endParaRPr lang="en-US"/>
        </a:p>
      </dgm:t>
    </dgm:pt>
    <dgm:pt modelId="{2BB9224F-325D-43C3-B38F-797F8C118FF2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Download and read through the CNA Application Instructions, which can be found on the Chaffey College CNA website.</a:t>
          </a:r>
        </a:p>
      </dgm:t>
    </dgm:pt>
    <dgm:pt modelId="{522CC86C-2B46-4AEC-B54A-85B623B23827}" type="parTrans" cxnId="{62E221E8-C3EE-4C7B-AC84-E73EB3549EAF}">
      <dgm:prSet/>
      <dgm:spPr/>
      <dgm:t>
        <a:bodyPr/>
        <a:lstStyle/>
        <a:p>
          <a:endParaRPr lang="en-US"/>
        </a:p>
      </dgm:t>
    </dgm:pt>
    <dgm:pt modelId="{783F1399-EE44-4232-9C75-B9F13542D107}" type="sibTrans" cxnId="{62E221E8-C3EE-4C7B-AC84-E73EB3549EAF}">
      <dgm:prSet/>
      <dgm:spPr/>
      <dgm:t>
        <a:bodyPr/>
        <a:lstStyle/>
        <a:p>
          <a:endParaRPr lang="en-US"/>
        </a:p>
      </dgm:t>
    </dgm:pt>
    <dgm:pt modelId="{8BA3B815-FE58-4DDE-A01C-2CED2C58C869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Submit</a:t>
          </a:r>
        </a:p>
      </dgm:t>
    </dgm:pt>
    <dgm:pt modelId="{A29C73A0-868A-429B-951D-DC7BF4BA1649}" type="parTrans" cxnId="{FCB041A0-C6BC-407A-9986-757C5CB6F8EC}">
      <dgm:prSet/>
      <dgm:spPr/>
      <dgm:t>
        <a:bodyPr/>
        <a:lstStyle/>
        <a:p>
          <a:endParaRPr lang="en-US"/>
        </a:p>
      </dgm:t>
    </dgm:pt>
    <dgm:pt modelId="{4FEB5A06-EB55-464C-80D1-6C64D5927236}" type="sibTrans" cxnId="{FCB041A0-C6BC-407A-9986-757C5CB6F8EC}">
      <dgm:prSet/>
      <dgm:spPr/>
      <dgm:t>
        <a:bodyPr/>
        <a:lstStyle/>
        <a:p>
          <a:endParaRPr lang="en-US"/>
        </a:p>
      </dgm:t>
    </dgm:pt>
    <dgm:pt modelId="{479F91D9-544A-44BE-AC9B-D11A96B5FB84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Submit a completed </a:t>
          </a:r>
          <a:r>
            <a:rPr lang="en-US" b="1">
              <a:latin typeface="Calibri Light" panose="020F0302020204030204"/>
            </a:rPr>
            <a:t>Fall</a:t>
          </a:r>
          <a:r>
            <a:rPr lang="en-US" b="1"/>
            <a:t> </a:t>
          </a:r>
          <a:r>
            <a:rPr lang="en-US" b="1">
              <a:latin typeface="Calibri"/>
              <a:cs typeface="Calibri"/>
            </a:rPr>
            <a:t>2024 Certified Nursing Assistant (CNA) Program application. February 22-April 5,2024 </a:t>
          </a:r>
        </a:p>
      </dgm:t>
    </dgm:pt>
    <dgm:pt modelId="{B2ACBAF6-24CF-4DBC-A89D-D31EC0C24067}" type="parTrans" cxnId="{7A0FA585-385A-48B4-89BD-9B494A7C2298}">
      <dgm:prSet/>
      <dgm:spPr/>
      <dgm:t>
        <a:bodyPr/>
        <a:lstStyle/>
        <a:p>
          <a:endParaRPr lang="en-US"/>
        </a:p>
      </dgm:t>
    </dgm:pt>
    <dgm:pt modelId="{4D205D4C-82EF-4184-A508-B11B953B38C3}" type="sibTrans" cxnId="{7A0FA585-385A-48B4-89BD-9B494A7C2298}">
      <dgm:prSet/>
      <dgm:spPr/>
      <dgm:t>
        <a:bodyPr/>
        <a:lstStyle/>
        <a:p>
          <a:endParaRPr lang="en-US"/>
        </a:p>
      </dgm:t>
    </dgm:pt>
    <dgm:pt modelId="{C320D244-74F1-43EF-943F-D24D024E6BEC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Reach Out</a:t>
          </a:r>
        </a:p>
      </dgm:t>
    </dgm:pt>
    <dgm:pt modelId="{EEC03158-D15F-4881-9E30-80D8E5562945}" type="parTrans" cxnId="{AE859E24-C146-4F73-8EF4-CB4B667519C5}">
      <dgm:prSet/>
      <dgm:spPr/>
      <dgm:t>
        <a:bodyPr/>
        <a:lstStyle/>
        <a:p>
          <a:endParaRPr lang="en-US"/>
        </a:p>
      </dgm:t>
    </dgm:pt>
    <dgm:pt modelId="{5196D251-D103-4753-9552-B25B7140E61C}" type="sibTrans" cxnId="{AE859E24-C146-4F73-8EF4-CB4B667519C5}">
      <dgm:prSet/>
      <dgm:spPr/>
      <dgm:t>
        <a:bodyPr/>
        <a:lstStyle/>
        <a:p>
          <a:endParaRPr lang="en-US"/>
        </a:p>
      </dgm:t>
    </dgm:pt>
    <dgm:pt modelId="{36E61944-4177-4ED7-A047-7427D357678D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Reach out if you need application assistance or other Chaffey College resources.  </a:t>
          </a:r>
        </a:p>
      </dgm:t>
    </dgm:pt>
    <dgm:pt modelId="{206706AA-75BC-4BB2-AE85-A7139556FF46}" type="parTrans" cxnId="{38477377-A586-452C-AF40-1A821D752882}">
      <dgm:prSet/>
      <dgm:spPr/>
      <dgm:t>
        <a:bodyPr/>
        <a:lstStyle/>
        <a:p>
          <a:endParaRPr lang="en-US"/>
        </a:p>
      </dgm:t>
    </dgm:pt>
    <dgm:pt modelId="{BFB42A2B-FE0F-448A-B863-75C17B298C12}" type="sibTrans" cxnId="{38477377-A586-452C-AF40-1A821D752882}">
      <dgm:prSet/>
      <dgm:spPr/>
      <dgm:t>
        <a:bodyPr/>
        <a:lstStyle/>
        <a:p>
          <a:endParaRPr lang="en-US"/>
        </a:p>
      </dgm:t>
    </dgm:pt>
    <dgm:pt modelId="{F53C6DCA-56E9-446D-B7A5-BFB962A032DA}" type="pres">
      <dgm:prSet presAssocID="{EA05E526-17CA-4CF6-A3E4-F14AB49615CD}" presName="Name0" presStyleCnt="0">
        <dgm:presLayoutVars>
          <dgm:dir/>
          <dgm:animLvl val="lvl"/>
          <dgm:resizeHandles val="exact"/>
        </dgm:presLayoutVars>
      </dgm:prSet>
      <dgm:spPr/>
    </dgm:pt>
    <dgm:pt modelId="{38335171-6FB2-43C6-9CDE-2B539B0BAEB1}" type="pres">
      <dgm:prSet presAssocID="{C320D244-74F1-43EF-943F-D24D024E6BEC}" presName="boxAndChildren" presStyleCnt="0"/>
      <dgm:spPr/>
    </dgm:pt>
    <dgm:pt modelId="{1A005CA2-8114-4A8B-A16E-8833DF96B3FD}" type="pres">
      <dgm:prSet presAssocID="{C320D244-74F1-43EF-943F-D24D024E6BEC}" presName="parentTextBox" presStyleLbl="alignNode1" presStyleIdx="0" presStyleCnt="4"/>
      <dgm:spPr/>
    </dgm:pt>
    <dgm:pt modelId="{6C094BD8-395B-4530-B3AD-C02F8887A4D9}" type="pres">
      <dgm:prSet presAssocID="{C320D244-74F1-43EF-943F-D24D024E6BEC}" presName="descendantBox" presStyleLbl="bgAccFollowNode1" presStyleIdx="0" presStyleCnt="4"/>
      <dgm:spPr/>
    </dgm:pt>
    <dgm:pt modelId="{2464D5E5-924E-4F45-A18B-539A2D29B1EF}" type="pres">
      <dgm:prSet presAssocID="{4FEB5A06-EB55-464C-80D1-6C64D5927236}" presName="sp" presStyleCnt="0"/>
      <dgm:spPr/>
    </dgm:pt>
    <dgm:pt modelId="{9EF3160A-43A6-4B2A-BF0E-A6D6270C1BF3}" type="pres">
      <dgm:prSet presAssocID="{8BA3B815-FE58-4DDE-A01C-2CED2C58C869}" presName="arrowAndChildren" presStyleCnt="0"/>
      <dgm:spPr/>
    </dgm:pt>
    <dgm:pt modelId="{1D641033-0DB7-4C77-9695-A4ECDE9871B7}" type="pres">
      <dgm:prSet presAssocID="{8BA3B815-FE58-4DDE-A01C-2CED2C58C869}" presName="parentTextArrow" presStyleLbl="node1" presStyleIdx="0" presStyleCnt="0"/>
      <dgm:spPr/>
    </dgm:pt>
    <dgm:pt modelId="{12E1519D-F388-4487-B16D-3ADC4358672D}" type="pres">
      <dgm:prSet presAssocID="{8BA3B815-FE58-4DDE-A01C-2CED2C58C869}" presName="arrow" presStyleLbl="alignNode1" presStyleIdx="1" presStyleCnt="4"/>
      <dgm:spPr/>
    </dgm:pt>
    <dgm:pt modelId="{E31500AE-6511-45C7-B487-E1410DBB172A}" type="pres">
      <dgm:prSet presAssocID="{8BA3B815-FE58-4DDE-A01C-2CED2C58C869}" presName="descendantArrow" presStyleLbl="bgAccFollowNode1" presStyleIdx="1" presStyleCnt="4"/>
      <dgm:spPr/>
    </dgm:pt>
    <dgm:pt modelId="{33B6DF34-F1FA-4C65-B9B1-69A75C269275}" type="pres">
      <dgm:prSet presAssocID="{9E156597-E831-4B27-8DD2-A5FD561DA2B2}" presName="sp" presStyleCnt="0"/>
      <dgm:spPr/>
    </dgm:pt>
    <dgm:pt modelId="{31B92EB0-458F-4C6D-9EF3-98745800BC68}" type="pres">
      <dgm:prSet presAssocID="{78ACC020-3330-4521-A585-CF15185D4684}" presName="arrowAndChildren" presStyleCnt="0"/>
      <dgm:spPr/>
    </dgm:pt>
    <dgm:pt modelId="{34B35C43-1787-4D60-95FD-8D091252806F}" type="pres">
      <dgm:prSet presAssocID="{78ACC020-3330-4521-A585-CF15185D4684}" presName="parentTextArrow" presStyleLbl="node1" presStyleIdx="0" presStyleCnt="0"/>
      <dgm:spPr/>
    </dgm:pt>
    <dgm:pt modelId="{76003C32-C3A3-444A-A95D-5C02C938CB3C}" type="pres">
      <dgm:prSet presAssocID="{78ACC020-3330-4521-A585-CF15185D4684}" presName="arrow" presStyleLbl="alignNode1" presStyleIdx="2" presStyleCnt="4"/>
      <dgm:spPr/>
    </dgm:pt>
    <dgm:pt modelId="{F63CB8BD-5985-4D06-96EB-B3A10561AE1B}" type="pres">
      <dgm:prSet presAssocID="{78ACC020-3330-4521-A585-CF15185D4684}" presName="descendantArrow" presStyleLbl="bgAccFollowNode1" presStyleIdx="2" presStyleCnt="4"/>
      <dgm:spPr/>
    </dgm:pt>
    <dgm:pt modelId="{B96AA662-AC13-45F5-ACD5-8B6B02F52186}" type="pres">
      <dgm:prSet presAssocID="{1645C1BB-14EE-4187-9E92-9166BEB9743C}" presName="sp" presStyleCnt="0"/>
      <dgm:spPr/>
    </dgm:pt>
    <dgm:pt modelId="{A889E131-F68F-40B0-AAFB-9591DD7028EF}" type="pres">
      <dgm:prSet presAssocID="{FF72CCF1-FBF5-42BC-B809-E55F3D6C6A41}" presName="arrowAndChildren" presStyleCnt="0"/>
      <dgm:spPr/>
    </dgm:pt>
    <dgm:pt modelId="{4DA3773E-A8A2-493A-BE2E-5B262C040048}" type="pres">
      <dgm:prSet presAssocID="{FF72CCF1-FBF5-42BC-B809-E55F3D6C6A41}" presName="parentTextArrow" presStyleLbl="node1" presStyleIdx="0" presStyleCnt="0"/>
      <dgm:spPr/>
    </dgm:pt>
    <dgm:pt modelId="{4FFCEB37-E0B3-4B89-98F8-5C35097F72BD}" type="pres">
      <dgm:prSet presAssocID="{FF72CCF1-FBF5-42BC-B809-E55F3D6C6A41}" presName="arrow" presStyleLbl="alignNode1" presStyleIdx="3" presStyleCnt="4"/>
      <dgm:spPr/>
    </dgm:pt>
    <dgm:pt modelId="{1AF15C9C-0894-4E6B-AFAC-AE1ECCEFD287}" type="pres">
      <dgm:prSet presAssocID="{FF72CCF1-FBF5-42BC-B809-E55F3D6C6A41}" presName="descendantArrow" presStyleLbl="bgAccFollowNode1" presStyleIdx="3" presStyleCnt="4"/>
      <dgm:spPr/>
    </dgm:pt>
  </dgm:ptLst>
  <dgm:cxnLst>
    <dgm:cxn modelId="{682C1803-BDC6-40C1-918E-602B6B8BCB0B}" type="presOf" srcId="{EA05E526-17CA-4CF6-A3E4-F14AB49615CD}" destId="{F53C6DCA-56E9-446D-B7A5-BFB962A032DA}" srcOrd="0" destOrd="0" presId="urn:microsoft.com/office/officeart/2016/7/layout/VerticalDownArrowProcess"/>
    <dgm:cxn modelId="{C7FF4F0B-B9CE-4B65-AA0A-7C8624CB1786}" type="presOf" srcId="{3B634DEA-ABE1-47B1-8476-1FD57DECC60B}" destId="{1AF15C9C-0894-4E6B-AFAC-AE1ECCEFD287}" srcOrd="0" destOrd="0" presId="urn:microsoft.com/office/officeart/2016/7/layout/VerticalDownArrowProcess"/>
    <dgm:cxn modelId="{AE859E24-C146-4F73-8EF4-CB4B667519C5}" srcId="{EA05E526-17CA-4CF6-A3E4-F14AB49615CD}" destId="{C320D244-74F1-43EF-943F-D24D024E6BEC}" srcOrd="3" destOrd="0" parTransId="{EEC03158-D15F-4881-9E30-80D8E5562945}" sibTransId="{5196D251-D103-4753-9552-B25B7140E61C}"/>
    <dgm:cxn modelId="{DD435C64-BDC6-4327-979F-523C8E3E3836}" srcId="{EA05E526-17CA-4CF6-A3E4-F14AB49615CD}" destId="{FF72CCF1-FBF5-42BC-B809-E55F3D6C6A41}" srcOrd="0" destOrd="0" parTransId="{C22EC9E8-6E19-4E08-9296-30A681551E92}" sibTransId="{1645C1BB-14EE-4187-9E92-9166BEB9743C}"/>
    <dgm:cxn modelId="{701F1767-B1ED-4344-8EB5-A5E6F2A1FC9B}" type="presOf" srcId="{C320D244-74F1-43EF-943F-D24D024E6BEC}" destId="{1A005CA2-8114-4A8B-A16E-8833DF96B3FD}" srcOrd="0" destOrd="0" presId="urn:microsoft.com/office/officeart/2016/7/layout/VerticalDownArrowProcess"/>
    <dgm:cxn modelId="{34D12549-BFCA-41C7-8D93-1342FA954459}" srcId="{FF72CCF1-FBF5-42BC-B809-E55F3D6C6A41}" destId="{3B634DEA-ABE1-47B1-8476-1FD57DECC60B}" srcOrd="0" destOrd="0" parTransId="{7D950DFC-CC09-4A64-BFE1-14D6F6BE0769}" sibTransId="{243D1EE5-DD91-4B97-8095-9F54F7A5B3CE}"/>
    <dgm:cxn modelId="{7EE8A14D-0515-4254-BCDE-87A2F5B5FB82}" type="presOf" srcId="{78ACC020-3330-4521-A585-CF15185D4684}" destId="{34B35C43-1787-4D60-95FD-8D091252806F}" srcOrd="0" destOrd="0" presId="urn:microsoft.com/office/officeart/2016/7/layout/VerticalDownArrowProcess"/>
    <dgm:cxn modelId="{217D9A6F-B300-4E26-8B4F-09AFF8D79D28}" type="presOf" srcId="{8BA3B815-FE58-4DDE-A01C-2CED2C58C869}" destId="{12E1519D-F388-4487-B16D-3ADC4358672D}" srcOrd="1" destOrd="0" presId="urn:microsoft.com/office/officeart/2016/7/layout/VerticalDownArrowProcess"/>
    <dgm:cxn modelId="{19B5C852-EDCD-4628-84B5-EC5B10BB2053}" type="presOf" srcId="{78ACC020-3330-4521-A585-CF15185D4684}" destId="{76003C32-C3A3-444A-A95D-5C02C938CB3C}" srcOrd="1" destOrd="0" presId="urn:microsoft.com/office/officeart/2016/7/layout/VerticalDownArrowProcess"/>
    <dgm:cxn modelId="{38477377-A586-452C-AF40-1A821D752882}" srcId="{C320D244-74F1-43EF-943F-D24D024E6BEC}" destId="{36E61944-4177-4ED7-A047-7427D357678D}" srcOrd="0" destOrd="0" parTransId="{206706AA-75BC-4BB2-AE85-A7139556FF46}" sibTransId="{BFB42A2B-FE0F-448A-B863-75C17B298C12}"/>
    <dgm:cxn modelId="{7A0FA585-385A-48B4-89BD-9B494A7C2298}" srcId="{8BA3B815-FE58-4DDE-A01C-2CED2C58C869}" destId="{479F91D9-544A-44BE-AC9B-D11A96B5FB84}" srcOrd="0" destOrd="0" parTransId="{B2ACBAF6-24CF-4DBC-A89D-D31EC0C24067}" sibTransId="{4D205D4C-82EF-4184-A508-B11B953B38C3}"/>
    <dgm:cxn modelId="{51307A8E-107F-4D7E-946F-7FA80B62928C}" type="presOf" srcId="{36E61944-4177-4ED7-A047-7427D357678D}" destId="{6C094BD8-395B-4530-B3AD-C02F8887A4D9}" srcOrd="0" destOrd="0" presId="urn:microsoft.com/office/officeart/2016/7/layout/VerticalDownArrowProcess"/>
    <dgm:cxn modelId="{FA51789D-8175-4E61-B695-90E935F67253}" type="presOf" srcId="{FF72CCF1-FBF5-42BC-B809-E55F3D6C6A41}" destId="{4DA3773E-A8A2-493A-BE2E-5B262C040048}" srcOrd="0" destOrd="0" presId="urn:microsoft.com/office/officeart/2016/7/layout/VerticalDownArrowProcess"/>
    <dgm:cxn modelId="{FCB041A0-C6BC-407A-9986-757C5CB6F8EC}" srcId="{EA05E526-17CA-4CF6-A3E4-F14AB49615CD}" destId="{8BA3B815-FE58-4DDE-A01C-2CED2C58C869}" srcOrd="2" destOrd="0" parTransId="{A29C73A0-868A-429B-951D-DC7BF4BA1649}" sibTransId="{4FEB5A06-EB55-464C-80D1-6C64D5927236}"/>
    <dgm:cxn modelId="{125093BA-8A6D-47DB-9059-39279AB4B360}" type="presOf" srcId="{2BB9224F-325D-43C3-B38F-797F8C118FF2}" destId="{F63CB8BD-5985-4D06-96EB-B3A10561AE1B}" srcOrd="0" destOrd="0" presId="urn:microsoft.com/office/officeart/2016/7/layout/VerticalDownArrowProcess"/>
    <dgm:cxn modelId="{4CE8A9C1-869B-4D4B-8BB3-2314E6A8A69C}" type="presOf" srcId="{479F91D9-544A-44BE-AC9B-D11A96B5FB84}" destId="{E31500AE-6511-45C7-B487-E1410DBB172A}" srcOrd="0" destOrd="0" presId="urn:microsoft.com/office/officeart/2016/7/layout/VerticalDownArrowProcess"/>
    <dgm:cxn modelId="{9E558CD3-6476-45A6-BFC4-1E0B1A36CBDC}" type="presOf" srcId="{8BA3B815-FE58-4DDE-A01C-2CED2C58C869}" destId="{1D641033-0DB7-4C77-9695-A4ECDE9871B7}" srcOrd="0" destOrd="0" presId="urn:microsoft.com/office/officeart/2016/7/layout/VerticalDownArrowProcess"/>
    <dgm:cxn modelId="{51E175D4-DD32-4481-ADAA-2AA275DE22AB}" type="presOf" srcId="{FF72CCF1-FBF5-42BC-B809-E55F3D6C6A41}" destId="{4FFCEB37-E0B3-4B89-98F8-5C35097F72BD}" srcOrd="1" destOrd="0" presId="urn:microsoft.com/office/officeart/2016/7/layout/VerticalDownArrowProcess"/>
    <dgm:cxn modelId="{565E95DD-119A-44DA-87E5-370A55449C4D}" srcId="{EA05E526-17CA-4CF6-A3E4-F14AB49615CD}" destId="{78ACC020-3330-4521-A585-CF15185D4684}" srcOrd="1" destOrd="0" parTransId="{835EFB6A-B82A-4D52-A733-8B8AF636F9FB}" sibTransId="{9E156597-E831-4B27-8DD2-A5FD561DA2B2}"/>
    <dgm:cxn modelId="{62E221E8-C3EE-4C7B-AC84-E73EB3549EAF}" srcId="{78ACC020-3330-4521-A585-CF15185D4684}" destId="{2BB9224F-325D-43C3-B38F-797F8C118FF2}" srcOrd="0" destOrd="0" parTransId="{522CC86C-2B46-4AEC-B54A-85B623B23827}" sibTransId="{783F1399-EE44-4232-9C75-B9F13542D107}"/>
    <dgm:cxn modelId="{3D7C4C96-461B-43C4-9493-09297B7BCE05}" type="presParOf" srcId="{F53C6DCA-56E9-446D-B7A5-BFB962A032DA}" destId="{38335171-6FB2-43C6-9CDE-2B539B0BAEB1}" srcOrd="0" destOrd="0" presId="urn:microsoft.com/office/officeart/2016/7/layout/VerticalDownArrowProcess"/>
    <dgm:cxn modelId="{69F5B31C-90F3-4C82-B414-5C9B7859C8E1}" type="presParOf" srcId="{38335171-6FB2-43C6-9CDE-2B539B0BAEB1}" destId="{1A005CA2-8114-4A8B-A16E-8833DF96B3FD}" srcOrd="0" destOrd="0" presId="urn:microsoft.com/office/officeart/2016/7/layout/VerticalDownArrowProcess"/>
    <dgm:cxn modelId="{DE95FCEC-C3D6-4205-86B7-CC53B1264F34}" type="presParOf" srcId="{38335171-6FB2-43C6-9CDE-2B539B0BAEB1}" destId="{6C094BD8-395B-4530-B3AD-C02F8887A4D9}" srcOrd="1" destOrd="0" presId="urn:microsoft.com/office/officeart/2016/7/layout/VerticalDownArrowProcess"/>
    <dgm:cxn modelId="{29A8AE86-C17B-4EB5-9C31-AA550F146B1A}" type="presParOf" srcId="{F53C6DCA-56E9-446D-B7A5-BFB962A032DA}" destId="{2464D5E5-924E-4F45-A18B-539A2D29B1EF}" srcOrd="1" destOrd="0" presId="urn:microsoft.com/office/officeart/2016/7/layout/VerticalDownArrowProcess"/>
    <dgm:cxn modelId="{8711435D-2364-4AFF-863E-0617268F81A9}" type="presParOf" srcId="{F53C6DCA-56E9-446D-B7A5-BFB962A032DA}" destId="{9EF3160A-43A6-4B2A-BF0E-A6D6270C1BF3}" srcOrd="2" destOrd="0" presId="urn:microsoft.com/office/officeart/2016/7/layout/VerticalDownArrowProcess"/>
    <dgm:cxn modelId="{9CACC53D-2644-4BA1-B13A-F9FEAE99CD63}" type="presParOf" srcId="{9EF3160A-43A6-4B2A-BF0E-A6D6270C1BF3}" destId="{1D641033-0DB7-4C77-9695-A4ECDE9871B7}" srcOrd="0" destOrd="0" presId="urn:microsoft.com/office/officeart/2016/7/layout/VerticalDownArrowProcess"/>
    <dgm:cxn modelId="{2789F6AB-4692-472A-9647-F373BEFE3012}" type="presParOf" srcId="{9EF3160A-43A6-4B2A-BF0E-A6D6270C1BF3}" destId="{12E1519D-F388-4487-B16D-3ADC4358672D}" srcOrd="1" destOrd="0" presId="urn:microsoft.com/office/officeart/2016/7/layout/VerticalDownArrowProcess"/>
    <dgm:cxn modelId="{B33097AF-6B9A-4753-848B-7D2F9B0BE1E8}" type="presParOf" srcId="{9EF3160A-43A6-4B2A-BF0E-A6D6270C1BF3}" destId="{E31500AE-6511-45C7-B487-E1410DBB172A}" srcOrd="2" destOrd="0" presId="urn:microsoft.com/office/officeart/2016/7/layout/VerticalDownArrowProcess"/>
    <dgm:cxn modelId="{F2AD50BF-45BD-4DC4-A61F-CBAB221148F7}" type="presParOf" srcId="{F53C6DCA-56E9-446D-B7A5-BFB962A032DA}" destId="{33B6DF34-F1FA-4C65-B9B1-69A75C269275}" srcOrd="3" destOrd="0" presId="urn:microsoft.com/office/officeart/2016/7/layout/VerticalDownArrowProcess"/>
    <dgm:cxn modelId="{C4826728-0168-4A12-A29E-E57150C21C64}" type="presParOf" srcId="{F53C6DCA-56E9-446D-B7A5-BFB962A032DA}" destId="{31B92EB0-458F-4C6D-9EF3-98745800BC68}" srcOrd="4" destOrd="0" presId="urn:microsoft.com/office/officeart/2016/7/layout/VerticalDownArrowProcess"/>
    <dgm:cxn modelId="{4584C9BD-8D76-4221-B336-EDC606EF689E}" type="presParOf" srcId="{31B92EB0-458F-4C6D-9EF3-98745800BC68}" destId="{34B35C43-1787-4D60-95FD-8D091252806F}" srcOrd="0" destOrd="0" presId="urn:microsoft.com/office/officeart/2016/7/layout/VerticalDownArrowProcess"/>
    <dgm:cxn modelId="{36871428-E9FA-4F1C-A3B4-F1CBAE894868}" type="presParOf" srcId="{31B92EB0-458F-4C6D-9EF3-98745800BC68}" destId="{76003C32-C3A3-444A-A95D-5C02C938CB3C}" srcOrd="1" destOrd="0" presId="urn:microsoft.com/office/officeart/2016/7/layout/VerticalDownArrowProcess"/>
    <dgm:cxn modelId="{04D1FF92-7CFC-4BB5-9379-67F0223A9EBF}" type="presParOf" srcId="{31B92EB0-458F-4C6D-9EF3-98745800BC68}" destId="{F63CB8BD-5985-4D06-96EB-B3A10561AE1B}" srcOrd="2" destOrd="0" presId="urn:microsoft.com/office/officeart/2016/7/layout/VerticalDownArrowProcess"/>
    <dgm:cxn modelId="{1F469096-9FF4-474B-9DF3-6A201FBB3E03}" type="presParOf" srcId="{F53C6DCA-56E9-446D-B7A5-BFB962A032DA}" destId="{B96AA662-AC13-45F5-ACD5-8B6B02F52186}" srcOrd="5" destOrd="0" presId="urn:microsoft.com/office/officeart/2016/7/layout/VerticalDownArrowProcess"/>
    <dgm:cxn modelId="{0F5C0990-181B-49A0-8736-B2968DE7745B}" type="presParOf" srcId="{F53C6DCA-56E9-446D-B7A5-BFB962A032DA}" destId="{A889E131-F68F-40B0-AAFB-9591DD7028EF}" srcOrd="6" destOrd="0" presId="urn:microsoft.com/office/officeart/2016/7/layout/VerticalDownArrowProcess"/>
    <dgm:cxn modelId="{DB818D72-03FF-465A-9DD8-390A0D3A4A03}" type="presParOf" srcId="{A889E131-F68F-40B0-AAFB-9591DD7028EF}" destId="{4DA3773E-A8A2-493A-BE2E-5B262C040048}" srcOrd="0" destOrd="0" presId="urn:microsoft.com/office/officeart/2016/7/layout/VerticalDownArrowProcess"/>
    <dgm:cxn modelId="{3629EA6F-3E05-4707-869B-696D88BF593E}" type="presParOf" srcId="{A889E131-F68F-40B0-AAFB-9591DD7028EF}" destId="{4FFCEB37-E0B3-4B89-98F8-5C35097F72BD}" srcOrd="1" destOrd="0" presId="urn:microsoft.com/office/officeart/2016/7/layout/VerticalDownArrowProcess"/>
    <dgm:cxn modelId="{F806286E-C029-4986-A8C3-EEC07DF6D371}" type="presParOf" srcId="{A889E131-F68F-40B0-AAFB-9591DD7028EF}" destId="{1AF15C9C-0894-4E6B-AFAC-AE1ECCEFD28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A05E526-17CA-4CF6-A3E4-F14AB49615C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72CCF1-FBF5-42BC-B809-E55F3D6C6A41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Application</a:t>
          </a:r>
        </a:p>
      </dgm:t>
    </dgm:pt>
    <dgm:pt modelId="{C22EC9E8-6E19-4E08-9296-30A681551E92}" type="parTrans" cxnId="{DD435C64-BDC6-4327-979F-523C8E3E3836}">
      <dgm:prSet/>
      <dgm:spPr/>
      <dgm:t>
        <a:bodyPr/>
        <a:lstStyle/>
        <a:p>
          <a:endParaRPr lang="en-US"/>
        </a:p>
      </dgm:t>
    </dgm:pt>
    <dgm:pt modelId="{1645C1BB-14EE-4187-9E92-9166BEB9743C}" type="sibTrans" cxnId="{DD435C64-BDC6-4327-979F-523C8E3E3836}">
      <dgm:prSet/>
      <dgm:spPr/>
      <dgm:t>
        <a:bodyPr/>
        <a:lstStyle/>
        <a:p>
          <a:endParaRPr lang="en-US"/>
        </a:p>
      </dgm:t>
    </dgm:pt>
    <dgm:pt modelId="{3B634DEA-ABE1-47B1-8476-1FD57DECC60B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Apply to the program February 22-April 5, 2024</a:t>
          </a:r>
        </a:p>
      </dgm:t>
    </dgm:pt>
    <dgm:pt modelId="{7D950DFC-CC09-4A64-BFE1-14D6F6BE0769}" type="parTrans" cxnId="{34D12549-BFCA-41C7-8D93-1342FA954459}">
      <dgm:prSet/>
      <dgm:spPr/>
      <dgm:t>
        <a:bodyPr/>
        <a:lstStyle/>
        <a:p>
          <a:endParaRPr lang="en-US"/>
        </a:p>
      </dgm:t>
    </dgm:pt>
    <dgm:pt modelId="{243D1EE5-DD91-4B97-8095-9F54F7A5B3CE}" type="sibTrans" cxnId="{34D12549-BFCA-41C7-8D93-1342FA954459}">
      <dgm:prSet/>
      <dgm:spPr/>
      <dgm:t>
        <a:bodyPr/>
        <a:lstStyle/>
        <a:p>
          <a:endParaRPr lang="en-US"/>
        </a:p>
      </dgm:t>
    </dgm:pt>
    <dgm:pt modelId="{78ACC020-3330-4521-A585-CF15185D4684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Applicants are selected</a:t>
          </a:r>
        </a:p>
      </dgm:t>
    </dgm:pt>
    <dgm:pt modelId="{835EFB6A-B82A-4D52-A733-8B8AF636F9FB}" type="parTrans" cxnId="{565E95DD-119A-44DA-87E5-370A55449C4D}">
      <dgm:prSet/>
      <dgm:spPr/>
      <dgm:t>
        <a:bodyPr/>
        <a:lstStyle/>
        <a:p>
          <a:endParaRPr lang="en-US"/>
        </a:p>
      </dgm:t>
    </dgm:pt>
    <dgm:pt modelId="{9E156597-E831-4B27-8DD2-A5FD561DA2B2}" type="sibTrans" cxnId="{565E95DD-119A-44DA-87E5-370A55449C4D}">
      <dgm:prSet/>
      <dgm:spPr/>
      <dgm:t>
        <a:bodyPr/>
        <a:lstStyle/>
        <a:p>
          <a:endParaRPr lang="en-US"/>
        </a:p>
      </dgm:t>
    </dgm:pt>
    <dgm:pt modelId="{2BB9224F-325D-43C3-B38F-797F8C118FF2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Randomized selection process; 30 seats for Chino and 30 seat for Fontana. 30 Alternates are also selected</a:t>
          </a:r>
        </a:p>
      </dgm:t>
    </dgm:pt>
    <dgm:pt modelId="{522CC86C-2B46-4AEC-B54A-85B623B23827}" type="parTrans" cxnId="{62E221E8-C3EE-4C7B-AC84-E73EB3549EAF}">
      <dgm:prSet/>
      <dgm:spPr/>
      <dgm:t>
        <a:bodyPr/>
        <a:lstStyle/>
        <a:p>
          <a:endParaRPr lang="en-US"/>
        </a:p>
      </dgm:t>
    </dgm:pt>
    <dgm:pt modelId="{783F1399-EE44-4232-9C75-B9F13542D107}" type="sibTrans" cxnId="{62E221E8-C3EE-4C7B-AC84-E73EB3549EAF}">
      <dgm:prSet/>
      <dgm:spPr/>
      <dgm:t>
        <a:bodyPr/>
        <a:lstStyle/>
        <a:p>
          <a:endParaRPr lang="en-US"/>
        </a:p>
      </dgm:t>
    </dgm:pt>
    <dgm:pt modelId="{8BA3B815-FE58-4DDE-A01C-2CED2C58C869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Attend Prescreening</a:t>
          </a:r>
        </a:p>
      </dgm:t>
    </dgm:pt>
    <dgm:pt modelId="{A29C73A0-868A-429B-951D-DC7BF4BA1649}" type="parTrans" cxnId="{FCB041A0-C6BC-407A-9986-757C5CB6F8EC}">
      <dgm:prSet/>
      <dgm:spPr/>
      <dgm:t>
        <a:bodyPr/>
        <a:lstStyle/>
        <a:p>
          <a:endParaRPr lang="en-US"/>
        </a:p>
      </dgm:t>
    </dgm:pt>
    <dgm:pt modelId="{4FEB5A06-EB55-464C-80D1-6C64D5927236}" type="sibTrans" cxnId="{FCB041A0-C6BC-407A-9986-757C5CB6F8EC}">
      <dgm:prSet/>
      <dgm:spPr/>
      <dgm:t>
        <a:bodyPr/>
        <a:lstStyle/>
        <a:p>
          <a:endParaRPr lang="en-US"/>
        </a:p>
      </dgm:t>
    </dgm:pt>
    <dgm:pt modelId="{479F91D9-544A-44BE-AC9B-D11A96B5FB84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4/18/2024 3:30pm @ Rancho Campus, Health screening process begins. Please bring laptop, and payment information to purchase access to Complio</a:t>
          </a:r>
        </a:p>
      </dgm:t>
    </dgm:pt>
    <dgm:pt modelId="{B2ACBAF6-24CF-4DBC-A89D-D31EC0C24067}" type="parTrans" cxnId="{7A0FA585-385A-48B4-89BD-9B494A7C2298}">
      <dgm:prSet/>
      <dgm:spPr/>
      <dgm:t>
        <a:bodyPr/>
        <a:lstStyle/>
        <a:p>
          <a:endParaRPr lang="en-US"/>
        </a:p>
      </dgm:t>
    </dgm:pt>
    <dgm:pt modelId="{4D205D4C-82EF-4184-A508-B11B953B38C3}" type="sibTrans" cxnId="{7A0FA585-385A-48B4-89BD-9B494A7C2298}">
      <dgm:prSet/>
      <dgm:spPr/>
      <dgm:t>
        <a:bodyPr/>
        <a:lstStyle/>
        <a:p>
          <a:endParaRPr lang="en-US"/>
        </a:p>
      </dgm:t>
    </dgm:pt>
    <dgm:pt modelId="{C320D244-74F1-43EF-943F-D24D024E6BEC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Student Registration</a:t>
          </a:r>
        </a:p>
      </dgm:t>
    </dgm:pt>
    <dgm:pt modelId="{EEC03158-D15F-4881-9E30-80D8E5562945}" type="parTrans" cxnId="{AE859E24-C146-4F73-8EF4-CB4B667519C5}">
      <dgm:prSet/>
      <dgm:spPr/>
      <dgm:t>
        <a:bodyPr/>
        <a:lstStyle/>
        <a:p>
          <a:endParaRPr lang="en-US"/>
        </a:p>
      </dgm:t>
    </dgm:pt>
    <dgm:pt modelId="{5196D251-D103-4753-9552-B25B7140E61C}" type="sibTrans" cxnId="{AE859E24-C146-4F73-8EF4-CB4B667519C5}">
      <dgm:prSet/>
      <dgm:spPr/>
      <dgm:t>
        <a:bodyPr/>
        <a:lstStyle/>
        <a:p>
          <a:endParaRPr lang="en-US"/>
        </a:p>
      </dgm:t>
    </dgm:pt>
    <dgm:pt modelId="{36E61944-4177-4ED7-A047-7427D357678D}">
      <dgm:prSet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5/2/2024 @ 2:00pm Fontana Campus; In person Course Registration for Fall 2024 </a:t>
          </a:r>
        </a:p>
      </dgm:t>
    </dgm:pt>
    <dgm:pt modelId="{206706AA-75BC-4BB2-AE85-A7139556FF46}" type="parTrans" cxnId="{38477377-A586-452C-AF40-1A821D752882}">
      <dgm:prSet/>
      <dgm:spPr/>
      <dgm:t>
        <a:bodyPr/>
        <a:lstStyle/>
        <a:p>
          <a:endParaRPr lang="en-US"/>
        </a:p>
      </dgm:t>
    </dgm:pt>
    <dgm:pt modelId="{BFB42A2B-FE0F-448A-B863-75C17B298C12}" type="sibTrans" cxnId="{38477377-A586-452C-AF40-1A821D752882}">
      <dgm:prSet/>
      <dgm:spPr/>
      <dgm:t>
        <a:bodyPr/>
        <a:lstStyle/>
        <a:p>
          <a:endParaRPr lang="en-US"/>
        </a:p>
      </dgm:t>
    </dgm:pt>
    <dgm:pt modelId="{F53C6DCA-56E9-446D-B7A5-BFB962A032DA}" type="pres">
      <dgm:prSet presAssocID="{EA05E526-17CA-4CF6-A3E4-F14AB49615CD}" presName="Name0" presStyleCnt="0">
        <dgm:presLayoutVars>
          <dgm:dir/>
          <dgm:animLvl val="lvl"/>
          <dgm:resizeHandles val="exact"/>
        </dgm:presLayoutVars>
      </dgm:prSet>
      <dgm:spPr/>
    </dgm:pt>
    <dgm:pt modelId="{38335171-6FB2-43C6-9CDE-2B539B0BAEB1}" type="pres">
      <dgm:prSet presAssocID="{C320D244-74F1-43EF-943F-D24D024E6BEC}" presName="boxAndChildren" presStyleCnt="0"/>
      <dgm:spPr/>
    </dgm:pt>
    <dgm:pt modelId="{1A005CA2-8114-4A8B-A16E-8833DF96B3FD}" type="pres">
      <dgm:prSet presAssocID="{C320D244-74F1-43EF-943F-D24D024E6BEC}" presName="parentTextBox" presStyleLbl="alignNode1" presStyleIdx="0" presStyleCnt="4"/>
      <dgm:spPr/>
    </dgm:pt>
    <dgm:pt modelId="{6C094BD8-395B-4530-B3AD-C02F8887A4D9}" type="pres">
      <dgm:prSet presAssocID="{C320D244-74F1-43EF-943F-D24D024E6BEC}" presName="descendantBox" presStyleLbl="bgAccFollowNode1" presStyleIdx="0" presStyleCnt="4"/>
      <dgm:spPr/>
    </dgm:pt>
    <dgm:pt modelId="{2464D5E5-924E-4F45-A18B-539A2D29B1EF}" type="pres">
      <dgm:prSet presAssocID="{4FEB5A06-EB55-464C-80D1-6C64D5927236}" presName="sp" presStyleCnt="0"/>
      <dgm:spPr/>
    </dgm:pt>
    <dgm:pt modelId="{9EF3160A-43A6-4B2A-BF0E-A6D6270C1BF3}" type="pres">
      <dgm:prSet presAssocID="{8BA3B815-FE58-4DDE-A01C-2CED2C58C869}" presName="arrowAndChildren" presStyleCnt="0"/>
      <dgm:spPr/>
    </dgm:pt>
    <dgm:pt modelId="{1D641033-0DB7-4C77-9695-A4ECDE9871B7}" type="pres">
      <dgm:prSet presAssocID="{8BA3B815-FE58-4DDE-A01C-2CED2C58C869}" presName="parentTextArrow" presStyleLbl="node1" presStyleIdx="0" presStyleCnt="0"/>
      <dgm:spPr/>
    </dgm:pt>
    <dgm:pt modelId="{12E1519D-F388-4487-B16D-3ADC4358672D}" type="pres">
      <dgm:prSet presAssocID="{8BA3B815-FE58-4DDE-A01C-2CED2C58C869}" presName="arrow" presStyleLbl="alignNode1" presStyleIdx="1" presStyleCnt="4"/>
      <dgm:spPr/>
    </dgm:pt>
    <dgm:pt modelId="{E31500AE-6511-45C7-B487-E1410DBB172A}" type="pres">
      <dgm:prSet presAssocID="{8BA3B815-FE58-4DDE-A01C-2CED2C58C869}" presName="descendantArrow" presStyleLbl="bgAccFollowNode1" presStyleIdx="1" presStyleCnt="4"/>
      <dgm:spPr/>
    </dgm:pt>
    <dgm:pt modelId="{33B6DF34-F1FA-4C65-B9B1-69A75C269275}" type="pres">
      <dgm:prSet presAssocID="{9E156597-E831-4B27-8DD2-A5FD561DA2B2}" presName="sp" presStyleCnt="0"/>
      <dgm:spPr/>
    </dgm:pt>
    <dgm:pt modelId="{31B92EB0-458F-4C6D-9EF3-98745800BC68}" type="pres">
      <dgm:prSet presAssocID="{78ACC020-3330-4521-A585-CF15185D4684}" presName="arrowAndChildren" presStyleCnt="0"/>
      <dgm:spPr/>
    </dgm:pt>
    <dgm:pt modelId="{34B35C43-1787-4D60-95FD-8D091252806F}" type="pres">
      <dgm:prSet presAssocID="{78ACC020-3330-4521-A585-CF15185D4684}" presName="parentTextArrow" presStyleLbl="node1" presStyleIdx="0" presStyleCnt="0"/>
      <dgm:spPr/>
    </dgm:pt>
    <dgm:pt modelId="{76003C32-C3A3-444A-A95D-5C02C938CB3C}" type="pres">
      <dgm:prSet presAssocID="{78ACC020-3330-4521-A585-CF15185D4684}" presName="arrow" presStyleLbl="alignNode1" presStyleIdx="2" presStyleCnt="4"/>
      <dgm:spPr/>
    </dgm:pt>
    <dgm:pt modelId="{F63CB8BD-5985-4D06-96EB-B3A10561AE1B}" type="pres">
      <dgm:prSet presAssocID="{78ACC020-3330-4521-A585-CF15185D4684}" presName="descendantArrow" presStyleLbl="bgAccFollowNode1" presStyleIdx="2" presStyleCnt="4"/>
      <dgm:spPr/>
    </dgm:pt>
    <dgm:pt modelId="{B96AA662-AC13-45F5-ACD5-8B6B02F52186}" type="pres">
      <dgm:prSet presAssocID="{1645C1BB-14EE-4187-9E92-9166BEB9743C}" presName="sp" presStyleCnt="0"/>
      <dgm:spPr/>
    </dgm:pt>
    <dgm:pt modelId="{A889E131-F68F-40B0-AAFB-9591DD7028EF}" type="pres">
      <dgm:prSet presAssocID="{FF72CCF1-FBF5-42BC-B809-E55F3D6C6A41}" presName="arrowAndChildren" presStyleCnt="0"/>
      <dgm:spPr/>
    </dgm:pt>
    <dgm:pt modelId="{4DA3773E-A8A2-493A-BE2E-5B262C040048}" type="pres">
      <dgm:prSet presAssocID="{FF72CCF1-FBF5-42BC-B809-E55F3D6C6A41}" presName="parentTextArrow" presStyleLbl="node1" presStyleIdx="0" presStyleCnt="0"/>
      <dgm:spPr/>
    </dgm:pt>
    <dgm:pt modelId="{4FFCEB37-E0B3-4B89-98F8-5C35097F72BD}" type="pres">
      <dgm:prSet presAssocID="{FF72CCF1-FBF5-42BC-B809-E55F3D6C6A41}" presName="arrow" presStyleLbl="alignNode1" presStyleIdx="3" presStyleCnt="4"/>
      <dgm:spPr/>
    </dgm:pt>
    <dgm:pt modelId="{1AF15C9C-0894-4E6B-AFAC-AE1ECCEFD287}" type="pres">
      <dgm:prSet presAssocID="{FF72CCF1-FBF5-42BC-B809-E55F3D6C6A41}" presName="descendantArrow" presStyleLbl="bgAccFollowNode1" presStyleIdx="3" presStyleCnt="4"/>
      <dgm:spPr/>
    </dgm:pt>
  </dgm:ptLst>
  <dgm:cxnLst>
    <dgm:cxn modelId="{682C1803-BDC6-40C1-918E-602B6B8BCB0B}" type="presOf" srcId="{EA05E526-17CA-4CF6-A3E4-F14AB49615CD}" destId="{F53C6DCA-56E9-446D-B7A5-BFB962A032DA}" srcOrd="0" destOrd="0" presId="urn:microsoft.com/office/officeart/2016/7/layout/VerticalDownArrowProcess"/>
    <dgm:cxn modelId="{C7FF4F0B-B9CE-4B65-AA0A-7C8624CB1786}" type="presOf" srcId="{3B634DEA-ABE1-47B1-8476-1FD57DECC60B}" destId="{1AF15C9C-0894-4E6B-AFAC-AE1ECCEFD287}" srcOrd="0" destOrd="0" presId="urn:microsoft.com/office/officeart/2016/7/layout/VerticalDownArrowProcess"/>
    <dgm:cxn modelId="{AE859E24-C146-4F73-8EF4-CB4B667519C5}" srcId="{EA05E526-17CA-4CF6-A3E4-F14AB49615CD}" destId="{C320D244-74F1-43EF-943F-D24D024E6BEC}" srcOrd="3" destOrd="0" parTransId="{EEC03158-D15F-4881-9E30-80D8E5562945}" sibTransId="{5196D251-D103-4753-9552-B25B7140E61C}"/>
    <dgm:cxn modelId="{DD435C64-BDC6-4327-979F-523C8E3E3836}" srcId="{EA05E526-17CA-4CF6-A3E4-F14AB49615CD}" destId="{FF72CCF1-FBF5-42BC-B809-E55F3D6C6A41}" srcOrd="0" destOrd="0" parTransId="{C22EC9E8-6E19-4E08-9296-30A681551E92}" sibTransId="{1645C1BB-14EE-4187-9E92-9166BEB9743C}"/>
    <dgm:cxn modelId="{701F1767-B1ED-4344-8EB5-A5E6F2A1FC9B}" type="presOf" srcId="{C320D244-74F1-43EF-943F-D24D024E6BEC}" destId="{1A005CA2-8114-4A8B-A16E-8833DF96B3FD}" srcOrd="0" destOrd="0" presId="urn:microsoft.com/office/officeart/2016/7/layout/VerticalDownArrowProcess"/>
    <dgm:cxn modelId="{34D12549-BFCA-41C7-8D93-1342FA954459}" srcId="{FF72CCF1-FBF5-42BC-B809-E55F3D6C6A41}" destId="{3B634DEA-ABE1-47B1-8476-1FD57DECC60B}" srcOrd="0" destOrd="0" parTransId="{7D950DFC-CC09-4A64-BFE1-14D6F6BE0769}" sibTransId="{243D1EE5-DD91-4B97-8095-9F54F7A5B3CE}"/>
    <dgm:cxn modelId="{7EE8A14D-0515-4254-BCDE-87A2F5B5FB82}" type="presOf" srcId="{78ACC020-3330-4521-A585-CF15185D4684}" destId="{34B35C43-1787-4D60-95FD-8D091252806F}" srcOrd="0" destOrd="0" presId="urn:microsoft.com/office/officeart/2016/7/layout/VerticalDownArrowProcess"/>
    <dgm:cxn modelId="{217D9A6F-B300-4E26-8B4F-09AFF8D79D28}" type="presOf" srcId="{8BA3B815-FE58-4DDE-A01C-2CED2C58C869}" destId="{12E1519D-F388-4487-B16D-3ADC4358672D}" srcOrd="1" destOrd="0" presId="urn:microsoft.com/office/officeart/2016/7/layout/VerticalDownArrowProcess"/>
    <dgm:cxn modelId="{19B5C852-EDCD-4628-84B5-EC5B10BB2053}" type="presOf" srcId="{78ACC020-3330-4521-A585-CF15185D4684}" destId="{76003C32-C3A3-444A-A95D-5C02C938CB3C}" srcOrd="1" destOrd="0" presId="urn:microsoft.com/office/officeart/2016/7/layout/VerticalDownArrowProcess"/>
    <dgm:cxn modelId="{38477377-A586-452C-AF40-1A821D752882}" srcId="{C320D244-74F1-43EF-943F-D24D024E6BEC}" destId="{36E61944-4177-4ED7-A047-7427D357678D}" srcOrd="0" destOrd="0" parTransId="{206706AA-75BC-4BB2-AE85-A7139556FF46}" sibTransId="{BFB42A2B-FE0F-448A-B863-75C17B298C12}"/>
    <dgm:cxn modelId="{7A0FA585-385A-48B4-89BD-9B494A7C2298}" srcId="{8BA3B815-FE58-4DDE-A01C-2CED2C58C869}" destId="{479F91D9-544A-44BE-AC9B-D11A96B5FB84}" srcOrd="0" destOrd="0" parTransId="{B2ACBAF6-24CF-4DBC-A89D-D31EC0C24067}" sibTransId="{4D205D4C-82EF-4184-A508-B11B953B38C3}"/>
    <dgm:cxn modelId="{51307A8E-107F-4D7E-946F-7FA80B62928C}" type="presOf" srcId="{36E61944-4177-4ED7-A047-7427D357678D}" destId="{6C094BD8-395B-4530-B3AD-C02F8887A4D9}" srcOrd="0" destOrd="0" presId="urn:microsoft.com/office/officeart/2016/7/layout/VerticalDownArrowProcess"/>
    <dgm:cxn modelId="{FA51789D-8175-4E61-B695-90E935F67253}" type="presOf" srcId="{FF72CCF1-FBF5-42BC-B809-E55F3D6C6A41}" destId="{4DA3773E-A8A2-493A-BE2E-5B262C040048}" srcOrd="0" destOrd="0" presId="urn:microsoft.com/office/officeart/2016/7/layout/VerticalDownArrowProcess"/>
    <dgm:cxn modelId="{FCB041A0-C6BC-407A-9986-757C5CB6F8EC}" srcId="{EA05E526-17CA-4CF6-A3E4-F14AB49615CD}" destId="{8BA3B815-FE58-4DDE-A01C-2CED2C58C869}" srcOrd="2" destOrd="0" parTransId="{A29C73A0-868A-429B-951D-DC7BF4BA1649}" sibTransId="{4FEB5A06-EB55-464C-80D1-6C64D5927236}"/>
    <dgm:cxn modelId="{125093BA-8A6D-47DB-9059-39279AB4B360}" type="presOf" srcId="{2BB9224F-325D-43C3-B38F-797F8C118FF2}" destId="{F63CB8BD-5985-4D06-96EB-B3A10561AE1B}" srcOrd="0" destOrd="0" presId="urn:microsoft.com/office/officeart/2016/7/layout/VerticalDownArrowProcess"/>
    <dgm:cxn modelId="{4CE8A9C1-869B-4D4B-8BB3-2314E6A8A69C}" type="presOf" srcId="{479F91D9-544A-44BE-AC9B-D11A96B5FB84}" destId="{E31500AE-6511-45C7-B487-E1410DBB172A}" srcOrd="0" destOrd="0" presId="urn:microsoft.com/office/officeart/2016/7/layout/VerticalDownArrowProcess"/>
    <dgm:cxn modelId="{9E558CD3-6476-45A6-BFC4-1E0B1A36CBDC}" type="presOf" srcId="{8BA3B815-FE58-4DDE-A01C-2CED2C58C869}" destId="{1D641033-0DB7-4C77-9695-A4ECDE9871B7}" srcOrd="0" destOrd="0" presId="urn:microsoft.com/office/officeart/2016/7/layout/VerticalDownArrowProcess"/>
    <dgm:cxn modelId="{51E175D4-DD32-4481-ADAA-2AA275DE22AB}" type="presOf" srcId="{FF72CCF1-FBF5-42BC-B809-E55F3D6C6A41}" destId="{4FFCEB37-E0B3-4B89-98F8-5C35097F72BD}" srcOrd="1" destOrd="0" presId="urn:microsoft.com/office/officeart/2016/7/layout/VerticalDownArrowProcess"/>
    <dgm:cxn modelId="{565E95DD-119A-44DA-87E5-370A55449C4D}" srcId="{EA05E526-17CA-4CF6-A3E4-F14AB49615CD}" destId="{78ACC020-3330-4521-A585-CF15185D4684}" srcOrd="1" destOrd="0" parTransId="{835EFB6A-B82A-4D52-A733-8B8AF636F9FB}" sibTransId="{9E156597-E831-4B27-8DD2-A5FD561DA2B2}"/>
    <dgm:cxn modelId="{62E221E8-C3EE-4C7B-AC84-E73EB3549EAF}" srcId="{78ACC020-3330-4521-A585-CF15185D4684}" destId="{2BB9224F-325D-43C3-B38F-797F8C118FF2}" srcOrd="0" destOrd="0" parTransId="{522CC86C-2B46-4AEC-B54A-85B623B23827}" sibTransId="{783F1399-EE44-4232-9C75-B9F13542D107}"/>
    <dgm:cxn modelId="{3D7C4C96-461B-43C4-9493-09297B7BCE05}" type="presParOf" srcId="{F53C6DCA-56E9-446D-B7A5-BFB962A032DA}" destId="{38335171-6FB2-43C6-9CDE-2B539B0BAEB1}" srcOrd="0" destOrd="0" presId="urn:microsoft.com/office/officeart/2016/7/layout/VerticalDownArrowProcess"/>
    <dgm:cxn modelId="{69F5B31C-90F3-4C82-B414-5C9B7859C8E1}" type="presParOf" srcId="{38335171-6FB2-43C6-9CDE-2B539B0BAEB1}" destId="{1A005CA2-8114-4A8B-A16E-8833DF96B3FD}" srcOrd="0" destOrd="0" presId="urn:microsoft.com/office/officeart/2016/7/layout/VerticalDownArrowProcess"/>
    <dgm:cxn modelId="{DE95FCEC-C3D6-4205-86B7-CC53B1264F34}" type="presParOf" srcId="{38335171-6FB2-43C6-9CDE-2B539B0BAEB1}" destId="{6C094BD8-395B-4530-B3AD-C02F8887A4D9}" srcOrd="1" destOrd="0" presId="urn:microsoft.com/office/officeart/2016/7/layout/VerticalDownArrowProcess"/>
    <dgm:cxn modelId="{29A8AE86-C17B-4EB5-9C31-AA550F146B1A}" type="presParOf" srcId="{F53C6DCA-56E9-446D-B7A5-BFB962A032DA}" destId="{2464D5E5-924E-4F45-A18B-539A2D29B1EF}" srcOrd="1" destOrd="0" presId="urn:microsoft.com/office/officeart/2016/7/layout/VerticalDownArrowProcess"/>
    <dgm:cxn modelId="{8711435D-2364-4AFF-863E-0617268F81A9}" type="presParOf" srcId="{F53C6DCA-56E9-446D-B7A5-BFB962A032DA}" destId="{9EF3160A-43A6-4B2A-BF0E-A6D6270C1BF3}" srcOrd="2" destOrd="0" presId="urn:microsoft.com/office/officeart/2016/7/layout/VerticalDownArrowProcess"/>
    <dgm:cxn modelId="{9CACC53D-2644-4BA1-B13A-F9FEAE99CD63}" type="presParOf" srcId="{9EF3160A-43A6-4B2A-BF0E-A6D6270C1BF3}" destId="{1D641033-0DB7-4C77-9695-A4ECDE9871B7}" srcOrd="0" destOrd="0" presId="urn:microsoft.com/office/officeart/2016/7/layout/VerticalDownArrowProcess"/>
    <dgm:cxn modelId="{2789F6AB-4692-472A-9647-F373BEFE3012}" type="presParOf" srcId="{9EF3160A-43A6-4B2A-BF0E-A6D6270C1BF3}" destId="{12E1519D-F388-4487-B16D-3ADC4358672D}" srcOrd="1" destOrd="0" presId="urn:microsoft.com/office/officeart/2016/7/layout/VerticalDownArrowProcess"/>
    <dgm:cxn modelId="{B33097AF-6B9A-4753-848B-7D2F9B0BE1E8}" type="presParOf" srcId="{9EF3160A-43A6-4B2A-BF0E-A6D6270C1BF3}" destId="{E31500AE-6511-45C7-B487-E1410DBB172A}" srcOrd="2" destOrd="0" presId="urn:microsoft.com/office/officeart/2016/7/layout/VerticalDownArrowProcess"/>
    <dgm:cxn modelId="{F2AD50BF-45BD-4DC4-A61F-CBAB221148F7}" type="presParOf" srcId="{F53C6DCA-56E9-446D-B7A5-BFB962A032DA}" destId="{33B6DF34-F1FA-4C65-B9B1-69A75C269275}" srcOrd="3" destOrd="0" presId="urn:microsoft.com/office/officeart/2016/7/layout/VerticalDownArrowProcess"/>
    <dgm:cxn modelId="{C4826728-0168-4A12-A29E-E57150C21C64}" type="presParOf" srcId="{F53C6DCA-56E9-446D-B7A5-BFB962A032DA}" destId="{31B92EB0-458F-4C6D-9EF3-98745800BC68}" srcOrd="4" destOrd="0" presId="urn:microsoft.com/office/officeart/2016/7/layout/VerticalDownArrowProcess"/>
    <dgm:cxn modelId="{4584C9BD-8D76-4221-B336-EDC606EF689E}" type="presParOf" srcId="{31B92EB0-458F-4C6D-9EF3-98745800BC68}" destId="{34B35C43-1787-4D60-95FD-8D091252806F}" srcOrd="0" destOrd="0" presId="urn:microsoft.com/office/officeart/2016/7/layout/VerticalDownArrowProcess"/>
    <dgm:cxn modelId="{36871428-E9FA-4F1C-A3B4-F1CBAE894868}" type="presParOf" srcId="{31B92EB0-458F-4C6D-9EF3-98745800BC68}" destId="{76003C32-C3A3-444A-A95D-5C02C938CB3C}" srcOrd="1" destOrd="0" presId="urn:microsoft.com/office/officeart/2016/7/layout/VerticalDownArrowProcess"/>
    <dgm:cxn modelId="{04D1FF92-7CFC-4BB5-9379-67F0223A9EBF}" type="presParOf" srcId="{31B92EB0-458F-4C6D-9EF3-98745800BC68}" destId="{F63CB8BD-5985-4D06-96EB-B3A10561AE1B}" srcOrd="2" destOrd="0" presId="urn:microsoft.com/office/officeart/2016/7/layout/VerticalDownArrowProcess"/>
    <dgm:cxn modelId="{1F469096-9FF4-474B-9DF3-6A201FBB3E03}" type="presParOf" srcId="{F53C6DCA-56E9-446D-B7A5-BFB962A032DA}" destId="{B96AA662-AC13-45F5-ACD5-8B6B02F52186}" srcOrd="5" destOrd="0" presId="urn:microsoft.com/office/officeart/2016/7/layout/VerticalDownArrowProcess"/>
    <dgm:cxn modelId="{0F5C0990-181B-49A0-8736-B2968DE7745B}" type="presParOf" srcId="{F53C6DCA-56E9-446D-B7A5-BFB962A032DA}" destId="{A889E131-F68F-40B0-AAFB-9591DD7028EF}" srcOrd="6" destOrd="0" presId="urn:microsoft.com/office/officeart/2016/7/layout/VerticalDownArrowProcess"/>
    <dgm:cxn modelId="{DB818D72-03FF-465A-9DD8-390A0D3A4A03}" type="presParOf" srcId="{A889E131-F68F-40B0-AAFB-9591DD7028EF}" destId="{4DA3773E-A8A2-493A-BE2E-5B262C040048}" srcOrd="0" destOrd="0" presId="urn:microsoft.com/office/officeart/2016/7/layout/VerticalDownArrowProcess"/>
    <dgm:cxn modelId="{3629EA6F-3E05-4707-869B-696D88BF593E}" type="presParOf" srcId="{A889E131-F68F-40B0-AAFB-9591DD7028EF}" destId="{4FFCEB37-E0B3-4B89-98F8-5C35097F72BD}" srcOrd="1" destOrd="0" presId="urn:microsoft.com/office/officeart/2016/7/layout/VerticalDownArrowProcess"/>
    <dgm:cxn modelId="{F806286E-C029-4986-A8C3-EEC07DF6D371}" type="presParOf" srcId="{A889E131-F68F-40B0-AAFB-9591DD7028EF}" destId="{1AF15C9C-0894-4E6B-AFAC-AE1ECCEFD28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4E22E-A6DC-4511-AE43-C49CE572691E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07C697A-225E-42D9-B0FA-858F3460434C}">
      <dgm:prSet/>
      <dgm:spPr/>
      <dgm:t>
        <a:bodyPr/>
        <a:lstStyle/>
        <a:p>
          <a:r>
            <a:rPr lang="en-US" b="1" u="sng"/>
            <a:t>CNAs:</a:t>
          </a:r>
          <a:endParaRPr lang="en-US"/>
        </a:p>
      </dgm:t>
    </dgm:pt>
    <dgm:pt modelId="{B747375A-0C21-4A51-9E04-5E432ECD1FEF}" type="parTrans" cxnId="{72D2A8AA-3C66-4B1D-A0B9-8AEF0CCE6ED8}">
      <dgm:prSet/>
      <dgm:spPr/>
      <dgm:t>
        <a:bodyPr/>
        <a:lstStyle/>
        <a:p>
          <a:endParaRPr lang="en-US"/>
        </a:p>
      </dgm:t>
    </dgm:pt>
    <dgm:pt modelId="{92574C8C-293B-4393-A7D1-3C91DF8C3664}" type="sibTrans" cxnId="{72D2A8AA-3C66-4B1D-A0B9-8AEF0CCE6ED8}">
      <dgm:prSet/>
      <dgm:spPr/>
      <dgm:t>
        <a:bodyPr/>
        <a:lstStyle/>
        <a:p>
          <a:endParaRPr lang="en-US"/>
        </a:p>
      </dgm:t>
    </dgm:pt>
    <dgm:pt modelId="{7B0D8A3B-7F91-4173-B147-862EA78303ED}">
      <dgm:prSet/>
      <dgm:spPr/>
      <dgm:t>
        <a:bodyPr/>
        <a:lstStyle/>
        <a:p>
          <a:pPr rtl="0"/>
          <a:r>
            <a:rPr lang="en-US"/>
            <a:t>Perform activities of daily living skills such as washing a resident's hair, bathing, feeding, dressing, </a:t>
          </a:r>
          <a:r>
            <a:rPr lang="en-US">
              <a:latin typeface="Calibri Light" panose="020F0302020204030204"/>
            </a:rPr>
            <a:t>elimination</a:t>
          </a:r>
          <a:r>
            <a:rPr lang="en-US"/>
            <a:t>, transferring (walking, walkers, wheelchairs, crutches, braces), </a:t>
          </a:r>
          <a:r>
            <a:rPr lang="en-US">
              <a:latin typeface="Calibri Light" panose="020F0302020204030204"/>
            </a:rPr>
            <a:t>checking vital</a:t>
          </a:r>
          <a:r>
            <a:rPr lang="en-US"/>
            <a:t> signs, positioning, brushing teeth or dentures, etc.</a:t>
          </a:r>
        </a:p>
      </dgm:t>
    </dgm:pt>
    <dgm:pt modelId="{0EE8A3D9-B6FC-408C-9B3C-D7F3F5F5DA6E}" type="parTrans" cxnId="{E18B892C-1C35-4CC3-80BB-129BB6BF364F}">
      <dgm:prSet/>
      <dgm:spPr/>
      <dgm:t>
        <a:bodyPr/>
        <a:lstStyle/>
        <a:p>
          <a:endParaRPr lang="en-US"/>
        </a:p>
      </dgm:t>
    </dgm:pt>
    <dgm:pt modelId="{3AA096B1-6145-46D9-8B46-FFD1911D392D}" type="sibTrans" cxnId="{E18B892C-1C35-4CC3-80BB-129BB6BF364F}">
      <dgm:prSet/>
      <dgm:spPr/>
      <dgm:t>
        <a:bodyPr/>
        <a:lstStyle/>
        <a:p>
          <a:endParaRPr lang="en-US"/>
        </a:p>
      </dgm:t>
    </dgm:pt>
    <dgm:pt modelId="{2B1A5D2C-16E0-4BC6-8F07-C66EEC7D2177}">
      <dgm:prSet/>
      <dgm:spPr/>
      <dgm:t>
        <a:bodyPr/>
        <a:lstStyle/>
        <a:p>
          <a:r>
            <a:rPr lang="en-US"/>
            <a:t>Within the job will need strong communication skills including for those with dementia and Alzheimer’s, head injuries (strokes), within the grieving process, mental health issues</a:t>
          </a:r>
        </a:p>
      </dgm:t>
    </dgm:pt>
    <dgm:pt modelId="{3145FDC0-A306-4CFC-AEC0-99C5D5572D5C}" type="parTrans" cxnId="{0B3E2739-E946-4651-A1DB-86C07846B1F9}">
      <dgm:prSet/>
      <dgm:spPr/>
      <dgm:t>
        <a:bodyPr/>
        <a:lstStyle/>
        <a:p>
          <a:endParaRPr lang="en-US"/>
        </a:p>
      </dgm:t>
    </dgm:pt>
    <dgm:pt modelId="{93333434-8429-4F1C-B618-6498D9DE9361}" type="sibTrans" cxnId="{0B3E2739-E946-4651-A1DB-86C07846B1F9}">
      <dgm:prSet/>
      <dgm:spPr/>
      <dgm:t>
        <a:bodyPr/>
        <a:lstStyle/>
        <a:p>
          <a:endParaRPr lang="en-US"/>
        </a:p>
      </dgm:t>
    </dgm:pt>
    <dgm:pt modelId="{FB5919F4-5E7E-4D40-A3AA-FAE9D7FBADED}">
      <dgm:prSet/>
      <dgm:spPr/>
      <dgm:t>
        <a:bodyPr/>
        <a:lstStyle/>
        <a:p>
          <a:pPr rtl="0"/>
          <a:r>
            <a:rPr lang="en-US"/>
            <a:t>Work in a team environment with other CNAs, </a:t>
          </a:r>
          <a:r>
            <a:rPr lang="en-US">
              <a:latin typeface="Calibri Light" panose="020F0302020204030204"/>
            </a:rPr>
            <a:t>nurses</a:t>
          </a:r>
          <a:r>
            <a:rPr lang="en-US"/>
            <a:t>, physical </a:t>
          </a:r>
          <a:r>
            <a:rPr lang="en-US">
              <a:latin typeface="Calibri Light" panose="020F0302020204030204"/>
            </a:rPr>
            <a:t>therapists</a:t>
          </a:r>
          <a:r>
            <a:rPr lang="en-US"/>
            <a:t>, </a:t>
          </a:r>
          <a:r>
            <a:rPr lang="en-US">
              <a:latin typeface="Calibri Light" panose="020F0302020204030204"/>
            </a:rPr>
            <a:t>dieticians</a:t>
          </a:r>
          <a:r>
            <a:rPr lang="en-US"/>
            <a:t>, family</a:t>
          </a:r>
          <a:r>
            <a:rPr lang="en-US">
              <a:latin typeface="Calibri Light" panose="020F0302020204030204"/>
            </a:rPr>
            <a:t> members</a:t>
          </a:r>
          <a:r>
            <a:rPr lang="en-US"/>
            <a:t>, occupational </a:t>
          </a:r>
          <a:r>
            <a:rPr lang="en-US">
              <a:latin typeface="Calibri Light" panose="020F0302020204030204"/>
            </a:rPr>
            <a:t>therapists</a:t>
          </a:r>
          <a:r>
            <a:rPr lang="en-US"/>
            <a:t>, social </a:t>
          </a:r>
          <a:r>
            <a:rPr lang="en-US">
              <a:latin typeface="Calibri Light" panose="020F0302020204030204"/>
            </a:rPr>
            <a:t>workers</a:t>
          </a:r>
          <a:r>
            <a:rPr lang="en-US"/>
            <a:t>, etc.</a:t>
          </a:r>
        </a:p>
      </dgm:t>
    </dgm:pt>
    <dgm:pt modelId="{7CC0CCBD-8A89-4CB4-83C2-CB21823B7256}" type="parTrans" cxnId="{3197827F-FD20-4ED8-8879-50C8B83203B6}">
      <dgm:prSet/>
      <dgm:spPr/>
      <dgm:t>
        <a:bodyPr/>
        <a:lstStyle/>
        <a:p>
          <a:endParaRPr lang="en-US"/>
        </a:p>
      </dgm:t>
    </dgm:pt>
    <dgm:pt modelId="{FE05F4F4-08FB-473D-95A6-356CE6B2EA25}" type="sibTrans" cxnId="{3197827F-FD20-4ED8-8879-50C8B83203B6}">
      <dgm:prSet/>
      <dgm:spPr/>
      <dgm:t>
        <a:bodyPr/>
        <a:lstStyle/>
        <a:p>
          <a:endParaRPr lang="en-US"/>
        </a:p>
      </dgm:t>
    </dgm:pt>
    <dgm:pt modelId="{F657A821-9682-45C1-8C7F-5D36932D2B87}">
      <dgm:prSet/>
      <dgm:spPr/>
      <dgm:t>
        <a:bodyPr/>
        <a:lstStyle/>
        <a:p>
          <a:r>
            <a:rPr lang="en-US"/>
            <a:t>Within the job will need strong foundation of safety principles, ergonomics, infection control, legal information (patients rights, rules and regulations, HIPPA, etc.), ethics</a:t>
          </a:r>
        </a:p>
      </dgm:t>
    </dgm:pt>
    <dgm:pt modelId="{9718C947-6F94-44FC-B03F-AD442690ECDE}" type="parTrans" cxnId="{B1D2DCBE-4CE2-42F8-9626-BD1DF7888A14}">
      <dgm:prSet/>
      <dgm:spPr/>
      <dgm:t>
        <a:bodyPr/>
        <a:lstStyle/>
        <a:p>
          <a:endParaRPr lang="en-US"/>
        </a:p>
      </dgm:t>
    </dgm:pt>
    <dgm:pt modelId="{1725EB2F-D883-4C81-9053-0E7EABB9C0D8}" type="sibTrans" cxnId="{B1D2DCBE-4CE2-42F8-9626-BD1DF7888A14}">
      <dgm:prSet/>
      <dgm:spPr/>
      <dgm:t>
        <a:bodyPr/>
        <a:lstStyle/>
        <a:p>
          <a:endParaRPr lang="en-US"/>
        </a:p>
      </dgm:t>
    </dgm:pt>
    <dgm:pt modelId="{D6F46C7F-6D9B-467F-AB99-7DA09C24B48D}" type="pres">
      <dgm:prSet presAssocID="{C784E22E-A6DC-4511-AE43-C49CE572691E}" presName="diagram" presStyleCnt="0">
        <dgm:presLayoutVars>
          <dgm:dir/>
          <dgm:resizeHandles val="exact"/>
        </dgm:presLayoutVars>
      </dgm:prSet>
      <dgm:spPr/>
    </dgm:pt>
    <dgm:pt modelId="{F91695F0-0BC9-4AC2-90E2-8E65A2C24660}" type="pres">
      <dgm:prSet presAssocID="{F07C697A-225E-42D9-B0FA-858F3460434C}" presName="node" presStyleLbl="node1" presStyleIdx="0" presStyleCnt="5">
        <dgm:presLayoutVars>
          <dgm:bulletEnabled val="1"/>
        </dgm:presLayoutVars>
      </dgm:prSet>
      <dgm:spPr/>
    </dgm:pt>
    <dgm:pt modelId="{45B83241-A0A5-4168-8E82-06659136F886}" type="pres">
      <dgm:prSet presAssocID="{92574C8C-293B-4393-A7D1-3C91DF8C3664}" presName="sibTrans" presStyleCnt="0"/>
      <dgm:spPr/>
    </dgm:pt>
    <dgm:pt modelId="{2B6FBD43-33F4-438F-AFA6-E198C51C93BE}" type="pres">
      <dgm:prSet presAssocID="{7B0D8A3B-7F91-4173-B147-862EA78303ED}" presName="node" presStyleLbl="node1" presStyleIdx="1" presStyleCnt="5">
        <dgm:presLayoutVars>
          <dgm:bulletEnabled val="1"/>
        </dgm:presLayoutVars>
      </dgm:prSet>
      <dgm:spPr/>
    </dgm:pt>
    <dgm:pt modelId="{BDB65D61-3E58-4AB8-A7A6-9F1C62921051}" type="pres">
      <dgm:prSet presAssocID="{3AA096B1-6145-46D9-8B46-FFD1911D392D}" presName="sibTrans" presStyleCnt="0"/>
      <dgm:spPr/>
    </dgm:pt>
    <dgm:pt modelId="{11D4D426-F03A-485D-B77F-47F9C53E3B7B}" type="pres">
      <dgm:prSet presAssocID="{2B1A5D2C-16E0-4BC6-8F07-C66EEC7D2177}" presName="node" presStyleLbl="node1" presStyleIdx="2" presStyleCnt="5">
        <dgm:presLayoutVars>
          <dgm:bulletEnabled val="1"/>
        </dgm:presLayoutVars>
      </dgm:prSet>
      <dgm:spPr/>
    </dgm:pt>
    <dgm:pt modelId="{1CAD6AA1-6CA1-4D06-A2BB-65E1F3449F09}" type="pres">
      <dgm:prSet presAssocID="{93333434-8429-4F1C-B618-6498D9DE9361}" presName="sibTrans" presStyleCnt="0"/>
      <dgm:spPr/>
    </dgm:pt>
    <dgm:pt modelId="{44F946E8-A054-4DF6-B0D9-8683DF75FE70}" type="pres">
      <dgm:prSet presAssocID="{FB5919F4-5E7E-4D40-A3AA-FAE9D7FBADED}" presName="node" presStyleLbl="node1" presStyleIdx="3" presStyleCnt="5">
        <dgm:presLayoutVars>
          <dgm:bulletEnabled val="1"/>
        </dgm:presLayoutVars>
      </dgm:prSet>
      <dgm:spPr/>
    </dgm:pt>
    <dgm:pt modelId="{982DB134-F5A9-4CDF-A8D9-C81539F1575A}" type="pres">
      <dgm:prSet presAssocID="{FE05F4F4-08FB-473D-95A6-356CE6B2EA25}" presName="sibTrans" presStyleCnt="0"/>
      <dgm:spPr/>
    </dgm:pt>
    <dgm:pt modelId="{919069C5-5A5B-4DE3-990B-B50326E3D33F}" type="pres">
      <dgm:prSet presAssocID="{F657A821-9682-45C1-8C7F-5D36932D2B87}" presName="node" presStyleLbl="node1" presStyleIdx="4" presStyleCnt="5">
        <dgm:presLayoutVars>
          <dgm:bulletEnabled val="1"/>
        </dgm:presLayoutVars>
      </dgm:prSet>
      <dgm:spPr/>
    </dgm:pt>
  </dgm:ptLst>
  <dgm:cxnLst>
    <dgm:cxn modelId="{04224614-B4C1-46DD-B7E1-D785407BABC9}" type="presOf" srcId="{7B0D8A3B-7F91-4173-B147-862EA78303ED}" destId="{2B6FBD43-33F4-438F-AFA6-E198C51C93BE}" srcOrd="0" destOrd="0" presId="urn:microsoft.com/office/officeart/2005/8/layout/default"/>
    <dgm:cxn modelId="{94144726-7FE0-4AB1-A4CB-234722E3A9A4}" type="presOf" srcId="{F07C697A-225E-42D9-B0FA-858F3460434C}" destId="{F91695F0-0BC9-4AC2-90E2-8E65A2C24660}" srcOrd="0" destOrd="0" presId="urn:microsoft.com/office/officeart/2005/8/layout/default"/>
    <dgm:cxn modelId="{E18B892C-1C35-4CC3-80BB-129BB6BF364F}" srcId="{C784E22E-A6DC-4511-AE43-C49CE572691E}" destId="{7B0D8A3B-7F91-4173-B147-862EA78303ED}" srcOrd="1" destOrd="0" parTransId="{0EE8A3D9-B6FC-408C-9B3C-D7F3F5F5DA6E}" sibTransId="{3AA096B1-6145-46D9-8B46-FFD1911D392D}"/>
    <dgm:cxn modelId="{0B3E2739-E946-4651-A1DB-86C07846B1F9}" srcId="{C784E22E-A6DC-4511-AE43-C49CE572691E}" destId="{2B1A5D2C-16E0-4BC6-8F07-C66EEC7D2177}" srcOrd="2" destOrd="0" parTransId="{3145FDC0-A306-4CFC-AEC0-99C5D5572D5C}" sibTransId="{93333434-8429-4F1C-B618-6498D9DE9361}"/>
    <dgm:cxn modelId="{F9183B66-0B75-459A-B75F-8AFBCE48D7E4}" type="presOf" srcId="{FB5919F4-5E7E-4D40-A3AA-FAE9D7FBADED}" destId="{44F946E8-A054-4DF6-B0D9-8683DF75FE70}" srcOrd="0" destOrd="0" presId="urn:microsoft.com/office/officeart/2005/8/layout/default"/>
    <dgm:cxn modelId="{3CE84D7D-8720-4FFC-BF11-8BBF6B61432D}" type="presOf" srcId="{C784E22E-A6DC-4511-AE43-C49CE572691E}" destId="{D6F46C7F-6D9B-467F-AB99-7DA09C24B48D}" srcOrd="0" destOrd="0" presId="urn:microsoft.com/office/officeart/2005/8/layout/default"/>
    <dgm:cxn modelId="{3197827F-FD20-4ED8-8879-50C8B83203B6}" srcId="{C784E22E-A6DC-4511-AE43-C49CE572691E}" destId="{FB5919F4-5E7E-4D40-A3AA-FAE9D7FBADED}" srcOrd="3" destOrd="0" parTransId="{7CC0CCBD-8A89-4CB4-83C2-CB21823B7256}" sibTransId="{FE05F4F4-08FB-473D-95A6-356CE6B2EA25}"/>
    <dgm:cxn modelId="{3815A8A9-1EF8-4412-BF42-DF6819DB111E}" type="presOf" srcId="{2B1A5D2C-16E0-4BC6-8F07-C66EEC7D2177}" destId="{11D4D426-F03A-485D-B77F-47F9C53E3B7B}" srcOrd="0" destOrd="0" presId="urn:microsoft.com/office/officeart/2005/8/layout/default"/>
    <dgm:cxn modelId="{72D2A8AA-3C66-4B1D-A0B9-8AEF0CCE6ED8}" srcId="{C784E22E-A6DC-4511-AE43-C49CE572691E}" destId="{F07C697A-225E-42D9-B0FA-858F3460434C}" srcOrd="0" destOrd="0" parTransId="{B747375A-0C21-4A51-9E04-5E432ECD1FEF}" sibTransId="{92574C8C-293B-4393-A7D1-3C91DF8C3664}"/>
    <dgm:cxn modelId="{B1D2DCBE-4CE2-42F8-9626-BD1DF7888A14}" srcId="{C784E22E-A6DC-4511-AE43-C49CE572691E}" destId="{F657A821-9682-45C1-8C7F-5D36932D2B87}" srcOrd="4" destOrd="0" parTransId="{9718C947-6F94-44FC-B03F-AD442690ECDE}" sibTransId="{1725EB2F-D883-4C81-9053-0E7EABB9C0D8}"/>
    <dgm:cxn modelId="{93F2B0FF-5C31-44C2-8D29-C32EF2CFC5EC}" type="presOf" srcId="{F657A821-9682-45C1-8C7F-5D36932D2B87}" destId="{919069C5-5A5B-4DE3-990B-B50326E3D33F}" srcOrd="0" destOrd="0" presId="urn:microsoft.com/office/officeart/2005/8/layout/default"/>
    <dgm:cxn modelId="{F31C2C47-43FC-492E-B9C1-671776F93E45}" type="presParOf" srcId="{D6F46C7F-6D9B-467F-AB99-7DA09C24B48D}" destId="{F91695F0-0BC9-4AC2-90E2-8E65A2C24660}" srcOrd="0" destOrd="0" presId="urn:microsoft.com/office/officeart/2005/8/layout/default"/>
    <dgm:cxn modelId="{9298E61F-38F4-4F00-8DD6-357D22406423}" type="presParOf" srcId="{D6F46C7F-6D9B-467F-AB99-7DA09C24B48D}" destId="{45B83241-A0A5-4168-8E82-06659136F886}" srcOrd="1" destOrd="0" presId="urn:microsoft.com/office/officeart/2005/8/layout/default"/>
    <dgm:cxn modelId="{0C2DF59A-D2EF-49D5-8A5A-D1059B587B21}" type="presParOf" srcId="{D6F46C7F-6D9B-467F-AB99-7DA09C24B48D}" destId="{2B6FBD43-33F4-438F-AFA6-E198C51C93BE}" srcOrd="2" destOrd="0" presId="urn:microsoft.com/office/officeart/2005/8/layout/default"/>
    <dgm:cxn modelId="{53EC86CA-01AC-46AC-9A1B-37F735D4E672}" type="presParOf" srcId="{D6F46C7F-6D9B-467F-AB99-7DA09C24B48D}" destId="{BDB65D61-3E58-4AB8-A7A6-9F1C62921051}" srcOrd="3" destOrd="0" presId="urn:microsoft.com/office/officeart/2005/8/layout/default"/>
    <dgm:cxn modelId="{247FA39F-315B-4A36-8770-F4D29EC1DB6C}" type="presParOf" srcId="{D6F46C7F-6D9B-467F-AB99-7DA09C24B48D}" destId="{11D4D426-F03A-485D-B77F-47F9C53E3B7B}" srcOrd="4" destOrd="0" presId="urn:microsoft.com/office/officeart/2005/8/layout/default"/>
    <dgm:cxn modelId="{AD63D657-83BD-45F5-9951-EDC70551CE35}" type="presParOf" srcId="{D6F46C7F-6D9B-467F-AB99-7DA09C24B48D}" destId="{1CAD6AA1-6CA1-4D06-A2BB-65E1F3449F09}" srcOrd="5" destOrd="0" presId="urn:microsoft.com/office/officeart/2005/8/layout/default"/>
    <dgm:cxn modelId="{DF8CB473-ACD7-4189-B611-609781D0292D}" type="presParOf" srcId="{D6F46C7F-6D9B-467F-AB99-7DA09C24B48D}" destId="{44F946E8-A054-4DF6-B0D9-8683DF75FE70}" srcOrd="6" destOrd="0" presId="urn:microsoft.com/office/officeart/2005/8/layout/default"/>
    <dgm:cxn modelId="{6310395A-B748-4F5A-BAE2-3ACA2A7051A3}" type="presParOf" srcId="{D6F46C7F-6D9B-467F-AB99-7DA09C24B48D}" destId="{982DB134-F5A9-4CDF-A8D9-C81539F1575A}" srcOrd="7" destOrd="0" presId="urn:microsoft.com/office/officeart/2005/8/layout/default"/>
    <dgm:cxn modelId="{AEE4D86A-51F8-425A-B316-CBF6A174D177}" type="presParOf" srcId="{D6F46C7F-6D9B-467F-AB99-7DA09C24B48D}" destId="{919069C5-5A5B-4DE3-990B-B50326E3D33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FFB6C1-13A4-4F9C-ACB0-AF74118D6FED}" type="doc">
      <dgm:prSet loTypeId="urn:microsoft.com/office/officeart/2016/7/layout/VerticalHollowAction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4C1D77-31F4-4339-85BC-12D1C99CC4EC}">
      <dgm:prSet/>
      <dgm:spPr/>
      <dgm:t>
        <a:bodyPr/>
        <a:lstStyle/>
        <a:p>
          <a:endParaRPr lang="en-US"/>
        </a:p>
      </dgm:t>
    </dgm:pt>
    <dgm:pt modelId="{FF8DA0C3-6685-4840-B8E2-3CA49B7880E4}" type="parTrans" cxnId="{E7CA6DB9-3EB2-4F6D-849F-900369CC3C9A}">
      <dgm:prSet/>
      <dgm:spPr/>
      <dgm:t>
        <a:bodyPr/>
        <a:lstStyle/>
        <a:p>
          <a:endParaRPr lang="en-US"/>
        </a:p>
      </dgm:t>
    </dgm:pt>
    <dgm:pt modelId="{28678803-241E-4DDA-87C1-6E89149C96FF}" type="sibTrans" cxnId="{E7CA6DB9-3EB2-4F6D-849F-900369CC3C9A}">
      <dgm:prSet phldrT="4" phldr="0"/>
      <dgm:spPr/>
      <dgm:t>
        <a:bodyPr/>
        <a:lstStyle/>
        <a:p>
          <a:endParaRPr lang="en-US"/>
        </a:p>
      </dgm:t>
    </dgm:pt>
    <dgm:pt modelId="{0148DC9A-27FF-4556-80E1-A82E1CED32DE}">
      <dgm:prSet/>
      <dgm:spPr/>
      <dgm:t>
        <a:bodyPr/>
        <a:lstStyle/>
        <a:p>
          <a:endParaRPr lang="en-US"/>
        </a:p>
      </dgm:t>
    </dgm:pt>
    <dgm:pt modelId="{B8938BD5-715B-4DFF-8DF8-77563F4CC936}" type="sibTrans" cxnId="{0FF3CE14-8F1A-440E-A258-E0B1449276DA}">
      <dgm:prSet phldrT="1" phldr="0"/>
      <dgm:spPr/>
      <dgm:t>
        <a:bodyPr/>
        <a:lstStyle/>
        <a:p>
          <a:endParaRPr lang="en-US"/>
        </a:p>
      </dgm:t>
    </dgm:pt>
    <dgm:pt modelId="{A9E075CB-76F3-4C27-A6E3-F031DE99D805}" type="parTrans" cxnId="{0FF3CE14-8F1A-440E-A258-E0B1449276DA}">
      <dgm:prSet/>
      <dgm:spPr/>
      <dgm:t>
        <a:bodyPr/>
        <a:lstStyle/>
        <a:p>
          <a:endParaRPr lang="en-US"/>
        </a:p>
      </dgm:t>
    </dgm:pt>
    <dgm:pt modelId="{DFAD47EA-174A-4E58-932E-C835DFCA5071}">
      <dgm:prSet custT="1"/>
      <dgm:spPr/>
      <dgm:t>
        <a:bodyPr/>
        <a:lstStyle/>
        <a:p>
          <a:pPr rtl="0"/>
          <a:r>
            <a:rPr lang="en-US" sz="2400" b="1">
              <a:latin typeface="Calibri"/>
              <a:cs typeface="Calibri"/>
            </a:rPr>
            <a:t>Licensed Vocational Nurse  </a:t>
          </a:r>
          <a:r>
            <a:rPr lang="en-US" sz="1800" b="1">
              <a:latin typeface="Calibri"/>
              <a:cs typeface="Calibri"/>
            </a:rPr>
            <a:t>(LVN license)</a:t>
          </a:r>
        </a:p>
      </dgm:t>
    </dgm:pt>
    <dgm:pt modelId="{696F8083-5786-4483-ACF9-C8B06CAFC5C2}" type="parTrans" cxnId="{FC0A365C-04C4-47D9-8FD2-AF0B4185C30F}">
      <dgm:prSet/>
      <dgm:spPr/>
      <dgm:t>
        <a:bodyPr/>
        <a:lstStyle/>
        <a:p>
          <a:endParaRPr lang="en-US"/>
        </a:p>
      </dgm:t>
    </dgm:pt>
    <dgm:pt modelId="{8B4E3132-514E-4D25-9192-D2E236CAA45A}" type="sibTrans" cxnId="{FC0A365C-04C4-47D9-8FD2-AF0B4185C30F}">
      <dgm:prSet/>
      <dgm:spPr/>
      <dgm:t>
        <a:bodyPr/>
        <a:lstStyle/>
        <a:p>
          <a:endParaRPr lang="en-US"/>
        </a:p>
      </dgm:t>
    </dgm:pt>
    <dgm:pt modelId="{44D75CE2-A266-46D7-A63D-31C61D1DA964}">
      <dgm:prSet custT="1"/>
      <dgm:spPr/>
      <dgm:t>
        <a:bodyPr/>
        <a:lstStyle/>
        <a:p>
          <a:pPr rtl="0"/>
          <a:r>
            <a:rPr lang="en-US" sz="2400" b="1">
              <a:latin typeface="Calibri"/>
              <a:cs typeface="Calibri"/>
            </a:rPr>
            <a:t>Certified Nursing Assistant (Certificate) </a:t>
          </a:r>
        </a:p>
      </dgm:t>
    </dgm:pt>
    <dgm:pt modelId="{5D9CE0F0-9039-4DF9-8DDB-8F0D9E1620A2}" type="parTrans" cxnId="{953CBCEB-05B4-4A55-BA6B-C86C422D3231}">
      <dgm:prSet/>
      <dgm:spPr/>
      <dgm:t>
        <a:bodyPr/>
        <a:lstStyle/>
        <a:p>
          <a:endParaRPr lang="en-US"/>
        </a:p>
      </dgm:t>
    </dgm:pt>
    <dgm:pt modelId="{AB5B1E5D-AB0E-4CDC-9BAF-135D37FE43B3}" type="sibTrans" cxnId="{953CBCEB-05B4-4A55-BA6B-C86C422D3231}">
      <dgm:prSet/>
      <dgm:spPr/>
      <dgm:t>
        <a:bodyPr/>
        <a:lstStyle/>
        <a:p>
          <a:endParaRPr lang="en-US"/>
        </a:p>
      </dgm:t>
    </dgm:pt>
    <dgm:pt modelId="{A7D8E0F8-23C2-2C45-B360-04800EC94CDE}">
      <dgm:prSet/>
      <dgm:spPr/>
      <dgm:t>
        <a:bodyPr/>
        <a:lstStyle/>
        <a:p>
          <a:endParaRPr lang="en-US"/>
        </a:p>
      </dgm:t>
    </dgm:pt>
    <dgm:pt modelId="{2AA3973C-4FB9-6147-9453-41A0D38DE44E}" type="parTrans" cxnId="{8A61A500-F72B-134B-987B-399EFE4E633E}">
      <dgm:prSet/>
      <dgm:spPr/>
      <dgm:t>
        <a:bodyPr/>
        <a:lstStyle/>
        <a:p>
          <a:endParaRPr lang="en-US"/>
        </a:p>
      </dgm:t>
    </dgm:pt>
    <dgm:pt modelId="{4E12ABF7-475C-F644-B775-C4C79DD4CE3C}" type="sibTrans" cxnId="{8A61A500-F72B-134B-987B-399EFE4E633E}">
      <dgm:prSet/>
      <dgm:spPr/>
      <dgm:t>
        <a:bodyPr/>
        <a:lstStyle/>
        <a:p>
          <a:endParaRPr lang="en-US"/>
        </a:p>
      </dgm:t>
    </dgm:pt>
    <dgm:pt modelId="{CE02C1A6-3DAC-4F4A-8A56-B72E3F525C51}">
      <dgm:prSet custT="1"/>
      <dgm:spPr/>
      <dgm:t>
        <a:bodyPr/>
        <a:lstStyle/>
        <a:p>
          <a:pPr rtl="0"/>
          <a:r>
            <a:rPr lang="en-US" sz="2400" b="1">
              <a:latin typeface="Calibri"/>
              <a:cs typeface="Calibri"/>
            </a:rPr>
            <a:t>Associate’s degree in Nursing (ADN</a:t>
          </a:r>
          <a:r>
            <a:rPr lang="en-US" sz="2000" b="1">
              <a:latin typeface="Calibri"/>
              <a:cs typeface="Calibri"/>
            </a:rPr>
            <a:t>) </a:t>
          </a:r>
          <a:endParaRPr lang="en-US" sz="2000">
            <a:latin typeface="Calibri"/>
            <a:cs typeface="Calibri"/>
          </a:endParaRPr>
        </a:p>
      </dgm:t>
    </dgm:pt>
    <dgm:pt modelId="{5B3B3B4D-50E4-3847-B577-B1F9B090E717}" type="parTrans" cxnId="{814FA6D8-D6F2-D943-BA6A-5FB08D137FB0}">
      <dgm:prSet/>
      <dgm:spPr/>
      <dgm:t>
        <a:bodyPr/>
        <a:lstStyle/>
        <a:p>
          <a:endParaRPr lang="en-US"/>
        </a:p>
      </dgm:t>
    </dgm:pt>
    <dgm:pt modelId="{0C7784F5-2A51-2B49-9D2D-E9C60CD447E1}" type="sibTrans" cxnId="{814FA6D8-D6F2-D943-BA6A-5FB08D137FB0}">
      <dgm:prSet/>
      <dgm:spPr/>
      <dgm:t>
        <a:bodyPr/>
        <a:lstStyle/>
        <a:p>
          <a:endParaRPr lang="en-US"/>
        </a:p>
      </dgm:t>
    </dgm:pt>
    <dgm:pt modelId="{BDA7CAF9-9F87-4346-88EF-8CF6F665F5D1}">
      <dgm:prSet/>
      <dgm:spPr/>
      <dgm:t>
        <a:bodyPr/>
        <a:lstStyle/>
        <a:p>
          <a:endParaRPr lang="en-US"/>
        </a:p>
      </dgm:t>
    </dgm:pt>
    <dgm:pt modelId="{7CDD67B5-0A94-6248-AB5E-2F438C962472}" type="parTrans" cxnId="{B488D824-F975-6043-B48F-13644383B9ED}">
      <dgm:prSet/>
      <dgm:spPr/>
      <dgm:t>
        <a:bodyPr/>
        <a:lstStyle/>
        <a:p>
          <a:endParaRPr lang="en-US"/>
        </a:p>
      </dgm:t>
    </dgm:pt>
    <dgm:pt modelId="{98C5264B-B1CE-484D-992D-14FC7B812FF7}" type="sibTrans" cxnId="{B488D824-F975-6043-B48F-13644383B9ED}">
      <dgm:prSet/>
      <dgm:spPr/>
      <dgm:t>
        <a:bodyPr/>
        <a:lstStyle/>
        <a:p>
          <a:endParaRPr lang="en-US"/>
        </a:p>
      </dgm:t>
    </dgm:pt>
    <dgm:pt modelId="{34D17D28-F9A5-4744-A0C1-2C69B4AED2E3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Bachelor Degree in Nursing (BSN)</a:t>
          </a:r>
          <a:endParaRPr lang="en-US">
            <a:latin typeface="Calibri"/>
            <a:cs typeface="Calibri"/>
          </a:endParaRPr>
        </a:p>
      </dgm:t>
    </dgm:pt>
    <dgm:pt modelId="{0C17B098-0276-7644-9A16-0532D4403108}" type="parTrans" cxnId="{60E877A5-2B0A-544A-AEA0-EDA4253DD5DC}">
      <dgm:prSet/>
      <dgm:spPr/>
      <dgm:t>
        <a:bodyPr/>
        <a:lstStyle/>
        <a:p>
          <a:endParaRPr lang="en-US"/>
        </a:p>
      </dgm:t>
    </dgm:pt>
    <dgm:pt modelId="{F071FA83-FA60-6D46-9332-C0A360B637D0}" type="sibTrans" cxnId="{60E877A5-2B0A-544A-AEA0-EDA4253DD5DC}">
      <dgm:prSet/>
      <dgm:spPr/>
      <dgm:t>
        <a:bodyPr/>
        <a:lstStyle/>
        <a:p>
          <a:endParaRPr lang="en-US"/>
        </a:p>
      </dgm:t>
    </dgm:pt>
    <dgm:pt modelId="{B9729560-7AA5-FD43-A4B7-55B794F8B42F}">
      <dgm:prSet/>
      <dgm:spPr/>
      <dgm:t>
        <a:bodyPr/>
        <a:lstStyle/>
        <a:p>
          <a:endParaRPr lang="en-US"/>
        </a:p>
      </dgm:t>
    </dgm:pt>
    <dgm:pt modelId="{ABA031F9-68A2-0B4E-94A8-75EEB6D81BA5}" type="parTrans" cxnId="{1653B785-A101-2941-82A7-51A2AC910EE6}">
      <dgm:prSet/>
      <dgm:spPr/>
      <dgm:t>
        <a:bodyPr/>
        <a:lstStyle/>
        <a:p>
          <a:endParaRPr lang="en-US"/>
        </a:p>
      </dgm:t>
    </dgm:pt>
    <dgm:pt modelId="{6372E0FB-BECC-F64D-A6FC-CE2FF6266256}" type="sibTrans" cxnId="{1653B785-A101-2941-82A7-51A2AC910EE6}">
      <dgm:prSet/>
      <dgm:spPr/>
      <dgm:t>
        <a:bodyPr/>
        <a:lstStyle/>
        <a:p>
          <a:endParaRPr lang="en-US"/>
        </a:p>
      </dgm:t>
    </dgm:pt>
    <dgm:pt modelId="{7625EAB3-CBA2-8247-B12D-B769F618AC54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Master's in Nursing (MSN)/APN/NP</a:t>
          </a:r>
          <a:endParaRPr lang="en-US">
            <a:latin typeface="Calibri"/>
            <a:cs typeface="Calibri"/>
          </a:endParaRPr>
        </a:p>
      </dgm:t>
    </dgm:pt>
    <dgm:pt modelId="{7B18C70B-18D2-3143-A7B0-207FC2996385}" type="parTrans" cxnId="{FFA5C0E3-EDE7-564E-9D5B-69B602CC515F}">
      <dgm:prSet/>
      <dgm:spPr/>
      <dgm:t>
        <a:bodyPr/>
        <a:lstStyle/>
        <a:p>
          <a:endParaRPr lang="en-US"/>
        </a:p>
      </dgm:t>
    </dgm:pt>
    <dgm:pt modelId="{860081BB-EE60-FC4B-8FEA-480CCE1BE763}" type="sibTrans" cxnId="{FFA5C0E3-EDE7-564E-9D5B-69B602CC515F}">
      <dgm:prSet/>
      <dgm:spPr/>
      <dgm:t>
        <a:bodyPr/>
        <a:lstStyle/>
        <a:p>
          <a:endParaRPr lang="en-US"/>
        </a:p>
      </dgm:t>
    </dgm:pt>
    <dgm:pt modelId="{5DAC5FC1-D209-4B47-9730-A9ACEE8FCEDA}" type="pres">
      <dgm:prSet presAssocID="{CCFFB6C1-13A4-4F9C-ACB0-AF74118D6FED}" presName="Name0" presStyleCnt="0">
        <dgm:presLayoutVars>
          <dgm:dir/>
          <dgm:animLvl val="lvl"/>
          <dgm:resizeHandles val="exact"/>
        </dgm:presLayoutVars>
      </dgm:prSet>
      <dgm:spPr/>
    </dgm:pt>
    <dgm:pt modelId="{782DAA24-6AE6-454A-B9EC-AF768E233BEA}" type="pres">
      <dgm:prSet presAssocID="{0148DC9A-27FF-4556-80E1-A82E1CED32DE}" presName="linNode" presStyleCnt="0"/>
      <dgm:spPr/>
    </dgm:pt>
    <dgm:pt modelId="{1957EE85-43D9-4550-BBA3-D7080A89A9F8}" type="pres">
      <dgm:prSet presAssocID="{0148DC9A-27FF-4556-80E1-A82E1CED32DE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EC9D5861-6B7F-44E3-A042-3A17E3ACEB7A}" type="pres">
      <dgm:prSet presAssocID="{0148DC9A-27FF-4556-80E1-A82E1CED32DE}" presName="descendantText" presStyleLbl="alignNode1" presStyleIdx="0" presStyleCnt="5">
        <dgm:presLayoutVars>
          <dgm:bulletEnabled/>
        </dgm:presLayoutVars>
      </dgm:prSet>
      <dgm:spPr/>
    </dgm:pt>
    <dgm:pt modelId="{019379BF-228B-499C-A215-DDADEB1FA949}" type="pres">
      <dgm:prSet presAssocID="{B8938BD5-715B-4DFF-8DF8-77563F4CC936}" presName="sp" presStyleCnt="0"/>
      <dgm:spPr/>
    </dgm:pt>
    <dgm:pt modelId="{90AD9493-8651-9043-92A8-1368547997AA}" type="pres">
      <dgm:prSet presAssocID="{B9729560-7AA5-FD43-A4B7-55B794F8B42F}" presName="linNode" presStyleCnt="0"/>
      <dgm:spPr/>
    </dgm:pt>
    <dgm:pt modelId="{91359460-8DFF-1E46-927B-04666489EDD9}" type="pres">
      <dgm:prSet presAssocID="{B9729560-7AA5-FD43-A4B7-55B794F8B42F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F0C92A24-81C0-B545-976B-D7F7B449A4AE}" type="pres">
      <dgm:prSet presAssocID="{B9729560-7AA5-FD43-A4B7-55B794F8B42F}" presName="descendantText" presStyleLbl="alignNode1" presStyleIdx="1" presStyleCnt="5">
        <dgm:presLayoutVars>
          <dgm:bulletEnabled/>
        </dgm:presLayoutVars>
      </dgm:prSet>
      <dgm:spPr/>
    </dgm:pt>
    <dgm:pt modelId="{672D6E6A-124C-574D-841F-6675AFBD2A85}" type="pres">
      <dgm:prSet presAssocID="{6372E0FB-BECC-F64D-A6FC-CE2FF6266256}" presName="sp" presStyleCnt="0"/>
      <dgm:spPr/>
    </dgm:pt>
    <dgm:pt modelId="{3E439687-ED0B-F640-ABC8-D8464D885354}" type="pres">
      <dgm:prSet presAssocID="{BDA7CAF9-9F87-4346-88EF-8CF6F665F5D1}" presName="linNode" presStyleCnt="0"/>
      <dgm:spPr/>
    </dgm:pt>
    <dgm:pt modelId="{0005BB5F-EF0E-8943-9240-223655BF02D6}" type="pres">
      <dgm:prSet presAssocID="{BDA7CAF9-9F87-4346-88EF-8CF6F665F5D1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C1B21C82-9D34-4748-B19C-94C7F7DA9EF5}" type="pres">
      <dgm:prSet presAssocID="{BDA7CAF9-9F87-4346-88EF-8CF6F665F5D1}" presName="descendantText" presStyleLbl="alignNode1" presStyleIdx="2" presStyleCnt="5">
        <dgm:presLayoutVars>
          <dgm:bulletEnabled/>
        </dgm:presLayoutVars>
      </dgm:prSet>
      <dgm:spPr/>
    </dgm:pt>
    <dgm:pt modelId="{3E7B49F3-5555-8244-A664-19009E04A3A7}" type="pres">
      <dgm:prSet presAssocID="{98C5264B-B1CE-484D-992D-14FC7B812FF7}" presName="sp" presStyleCnt="0"/>
      <dgm:spPr/>
    </dgm:pt>
    <dgm:pt modelId="{50EEFA57-2AF1-194C-B671-EBB0C28A6A24}" type="pres">
      <dgm:prSet presAssocID="{A7D8E0F8-23C2-2C45-B360-04800EC94CDE}" presName="linNode" presStyleCnt="0"/>
      <dgm:spPr/>
    </dgm:pt>
    <dgm:pt modelId="{831E4CFC-0D38-C341-86D6-96D1C4B70296}" type="pres">
      <dgm:prSet presAssocID="{A7D8E0F8-23C2-2C45-B360-04800EC94CDE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1181F145-F552-134B-A3DC-F9CAC38BADAF}" type="pres">
      <dgm:prSet presAssocID="{A7D8E0F8-23C2-2C45-B360-04800EC94CDE}" presName="descendantText" presStyleLbl="alignNode1" presStyleIdx="3" presStyleCnt="5">
        <dgm:presLayoutVars>
          <dgm:bulletEnabled/>
        </dgm:presLayoutVars>
      </dgm:prSet>
      <dgm:spPr/>
    </dgm:pt>
    <dgm:pt modelId="{5B667DE1-4E98-D64F-961D-0C74E1BE8BDB}" type="pres">
      <dgm:prSet presAssocID="{4E12ABF7-475C-F644-B775-C4C79DD4CE3C}" presName="sp" presStyleCnt="0"/>
      <dgm:spPr/>
    </dgm:pt>
    <dgm:pt modelId="{5647BC86-D757-40F6-922D-F7463A8F4E44}" type="pres">
      <dgm:prSet presAssocID="{3F4C1D77-31F4-4339-85BC-12D1C99CC4EC}" presName="linNode" presStyleCnt="0"/>
      <dgm:spPr/>
    </dgm:pt>
    <dgm:pt modelId="{35B1563B-C6E2-4B6D-BCB0-49D16976698E}" type="pres">
      <dgm:prSet presAssocID="{3F4C1D77-31F4-4339-85BC-12D1C99CC4EC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AE37853F-F449-416A-BFFF-9F30BE11402A}" type="pres">
      <dgm:prSet presAssocID="{3F4C1D77-31F4-4339-85BC-12D1C99CC4EC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8A61A500-F72B-134B-987B-399EFE4E633E}" srcId="{CCFFB6C1-13A4-4F9C-ACB0-AF74118D6FED}" destId="{A7D8E0F8-23C2-2C45-B360-04800EC94CDE}" srcOrd="3" destOrd="0" parTransId="{2AA3973C-4FB9-6147-9453-41A0D38DE44E}" sibTransId="{4E12ABF7-475C-F644-B775-C4C79DD4CE3C}"/>
    <dgm:cxn modelId="{2594D301-90F5-4B73-AE7E-0143F55953C4}" type="presOf" srcId="{44D75CE2-A266-46D7-A63D-31C61D1DA964}" destId="{AE37853F-F449-416A-BFFF-9F30BE11402A}" srcOrd="0" destOrd="0" presId="urn:microsoft.com/office/officeart/2016/7/layout/VerticalHollowActionList"/>
    <dgm:cxn modelId="{0FF3CE14-8F1A-440E-A258-E0B1449276DA}" srcId="{CCFFB6C1-13A4-4F9C-ACB0-AF74118D6FED}" destId="{0148DC9A-27FF-4556-80E1-A82E1CED32DE}" srcOrd="0" destOrd="0" parTransId="{A9E075CB-76F3-4C27-A6E3-F031DE99D805}" sibTransId="{B8938BD5-715B-4DFF-8DF8-77563F4CC936}"/>
    <dgm:cxn modelId="{B488D824-F975-6043-B48F-13644383B9ED}" srcId="{CCFFB6C1-13A4-4F9C-ACB0-AF74118D6FED}" destId="{BDA7CAF9-9F87-4346-88EF-8CF6F665F5D1}" srcOrd="2" destOrd="0" parTransId="{7CDD67B5-0A94-6248-AB5E-2F438C962472}" sibTransId="{98C5264B-B1CE-484D-992D-14FC7B812FF7}"/>
    <dgm:cxn modelId="{2912A336-EEF1-4603-B5C3-51E552BCCA0B}" type="presOf" srcId="{CCFFB6C1-13A4-4F9C-ACB0-AF74118D6FED}" destId="{5DAC5FC1-D209-4B47-9730-A9ACEE8FCEDA}" srcOrd="0" destOrd="0" presId="urn:microsoft.com/office/officeart/2016/7/layout/VerticalHollowActionList"/>
    <dgm:cxn modelId="{2C26D538-C11F-40D1-AEA3-442D68BC5603}" type="presOf" srcId="{7625EAB3-CBA2-8247-B12D-B769F618AC54}" destId="{F0C92A24-81C0-B545-976B-D7F7B449A4AE}" srcOrd="0" destOrd="0" presId="urn:microsoft.com/office/officeart/2016/7/layout/VerticalHollowActionList"/>
    <dgm:cxn modelId="{6F7F9A3B-B945-4044-91E3-9F7BC4939471}" type="presOf" srcId="{BDA7CAF9-9F87-4346-88EF-8CF6F665F5D1}" destId="{0005BB5F-EF0E-8943-9240-223655BF02D6}" srcOrd="0" destOrd="0" presId="urn:microsoft.com/office/officeart/2016/7/layout/VerticalHollowActionList"/>
    <dgm:cxn modelId="{FC0A365C-04C4-47D9-8FD2-AF0B4185C30F}" srcId="{A7D8E0F8-23C2-2C45-B360-04800EC94CDE}" destId="{DFAD47EA-174A-4E58-932E-C835DFCA5071}" srcOrd="1" destOrd="0" parTransId="{696F8083-5786-4483-ACF9-C8B06CAFC5C2}" sibTransId="{8B4E3132-514E-4D25-9192-D2E236CAA45A}"/>
    <dgm:cxn modelId="{E3DD9885-96EF-4115-AA58-80C5C1D35980}" type="presOf" srcId="{B9729560-7AA5-FD43-A4B7-55B794F8B42F}" destId="{91359460-8DFF-1E46-927B-04666489EDD9}" srcOrd="0" destOrd="0" presId="urn:microsoft.com/office/officeart/2016/7/layout/VerticalHollowActionList"/>
    <dgm:cxn modelId="{1653B785-A101-2941-82A7-51A2AC910EE6}" srcId="{CCFFB6C1-13A4-4F9C-ACB0-AF74118D6FED}" destId="{B9729560-7AA5-FD43-A4B7-55B794F8B42F}" srcOrd="1" destOrd="0" parTransId="{ABA031F9-68A2-0B4E-94A8-75EEB6D81BA5}" sibTransId="{6372E0FB-BECC-F64D-A6FC-CE2FF6266256}"/>
    <dgm:cxn modelId="{99545C8A-C315-43B8-AA0D-DC1CAB7B141C}" type="presOf" srcId="{A7D8E0F8-23C2-2C45-B360-04800EC94CDE}" destId="{831E4CFC-0D38-C341-86D6-96D1C4B70296}" srcOrd="0" destOrd="0" presId="urn:microsoft.com/office/officeart/2016/7/layout/VerticalHollowActionList"/>
    <dgm:cxn modelId="{45AC7298-7FFC-49DB-AE17-940B6AACFF81}" type="presOf" srcId="{CE02C1A6-3DAC-4F4A-8A56-B72E3F525C51}" destId="{1181F145-F552-134B-A3DC-F9CAC38BADAF}" srcOrd="0" destOrd="0" presId="urn:microsoft.com/office/officeart/2016/7/layout/VerticalHollowActionList"/>
    <dgm:cxn modelId="{60E877A5-2B0A-544A-AEA0-EDA4253DD5DC}" srcId="{BDA7CAF9-9F87-4346-88EF-8CF6F665F5D1}" destId="{34D17D28-F9A5-4744-A0C1-2C69B4AED2E3}" srcOrd="0" destOrd="0" parTransId="{0C17B098-0276-7644-9A16-0532D4403108}" sibTransId="{F071FA83-FA60-6D46-9332-C0A360B637D0}"/>
    <dgm:cxn modelId="{E7CA6DB9-3EB2-4F6D-849F-900369CC3C9A}" srcId="{CCFFB6C1-13A4-4F9C-ACB0-AF74118D6FED}" destId="{3F4C1D77-31F4-4339-85BC-12D1C99CC4EC}" srcOrd="4" destOrd="0" parTransId="{FF8DA0C3-6685-4840-B8E2-3CA49B7880E4}" sibTransId="{28678803-241E-4DDA-87C1-6E89149C96FF}"/>
    <dgm:cxn modelId="{675A09D5-ED29-4F25-8294-F753AF683125}" type="presOf" srcId="{0148DC9A-27FF-4556-80E1-A82E1CED32DE}" destId="{1957EE85-43D9-4550-BBA3-D7080A89A9F8}" srcOrd="0" destOrd="0" presId="urn:microsoft.com/office/officeart/2016/7/layout/VerticalHollowActionList"/>
    <dgm:cxn modelId="{814FA6D8-D6F2-D943-BA6A-5FB08D137FB0}" srcId="{A7D8E0F8-23C2-2C45-B360-04800EC94CDE}" destId="{CE02C1A6-3DAC-4F4A-8A56-B72E3F525C51}" srcOrd="0" destOrd="0" parTransId="{5B3B3B4D-50E4-3847-B577-B1F9B090E717}" sibTransId="{0C7784F5-2A51-2B49-9D2D-E9C60CD447E1}"/>
    <dgm:cxn modelId="{FFA5C0E3-EDE7-564E-9D5B-69B602CC515F}" srcId="{B9729560-7AA5-FD43-A4B7-55B794F8B42F}" destId="{7625EAB3-CBA2-8247-B12D-B769F618AC54}" srcOrd="0" destOrd="0" parTransId="{7B18C70B-18D2-3143-A7B0-207FC2996385}" sibTransId="{860081BB-EE60-FC4B-8FEA-480CCE1BE763}"/>
    <dgm:cxn modelId="{31AFF4EA-B545-415D-8AC4-9E68B50813E7}" type="presOf" srcId="{DFAD47EA-174A-4E58-932E-C835DFCA5071}" destId="{1181F145-F552-134B-A3DC-F9CAC38BADAF}" srcOrd="0" destOrd="1" presId="urn:microsoft.com/office/officeart/2016/7/layout/VerticalHollowActionList"/>
    <dgm:cxn modelId="{953CBCEB-05B4-4A55-BA6B-C86C422D3231}" srcId="{3F4C1D77-31F4-4339-85BC-12D1C99CC4EC}" destId="{44D75CE2-A266-46D7-A63D-31C61D1DA964}" srcOrd="0" destOrd="0" parTransId="{5D9CE0F0-9039-4DF9-8DDB-8F0D9E1620A2}" sibTransId="{AB5B1E5D-AB0E-4CDC-9BAF-135D37FE43B3}"/>
    <dgm:cxn modelId="{3C04A9EC-0424-41C2-96D2-3A7B87D9D87D}" type="presOf" srcId="{34D17D28-F9A5-4744-A0C1-2C69B4AED2E3}" destId="{C1B21C82-9D34-4748-B19C-94C7F7DA9EF5}" srcOrd="0" destOrd="0" presId="urn:microsoft.com/office/officeart/2016/7/layout/VerticalHollowActionList"/>
    <dgm:cxn modelId="{0D5F4BFD-D309-408C-932B-D66B0E420951}" type="presOf" srcId="{3F4C1D77-31F4-4339-85BC-12D1C99CC4EC}" destId="{35B1563B-C6E2-4B6D-BCB0-49D16976698E}" srcOrd="0" destOrd="0" presId="urn:microsoft.com/office/officeart/2016/7/layout/VerticalHollowActionList"/>
    <dgm:cxn modelId="{F9A83159-0EE9-4AD1-B28B-93E277EF941A}" type="presParOf" srcId="{5DAC5FC1-D209-4B47-9730-A9ACEE8FCEDA}" destId="{782DAA24-6AE6-454A-B9EC-AF768E233BEA}" srcOrd="0" destOrd="0" presId="urn:microsoft.com/office/officeart/2016/7/layout/VerticalHollowActionList"/>
    <dgm:cxn modelId="{85218B35-6B53-4C2E-911F-D7C467800D70}" type="presParOf" srcId="{782DAA24-6AE6-454A-B9EC-AF768E233BEA}" destId="{1957EE85-43D9-4550-BBA3-D7080A89A9F8}" srcOrd="0" destOrd="0" presId="urn:microsoft.com/office/officeart/2016/7/layout/VerticalHollowActionList"/>
    <dgm:cxn modelId="{B2F61ADC-9E62-4B35-8969-620CE65EDF61}" type="presParOf" srcId="{782DAA24-6AE6-454A-B9EC-AF768E233BEA}" destId="{EC9D5861-6B7F-44E3-A042-3A17E3ACEB7A}" srcOrd="1" destOrd="0" presId="urn:microsoft.com/office/officeart/2016/7/layout/VerticalHollowActionList"/>
    <dgm:cxn modelId="{789A60F0-376E-4E0B-AB62-1D695DE9390C}" type="presParOf" srcId="{5DAC5FC1-D209-4B47-9730-A9ACEE8FCEDA}" destId="{019379BF-228B-499C-A215-DDADEB1FA949}" srcOrd="1" destOrd="0" presId="urn:microsoft.com/office/officeart/2016/7/layout/VerticalHollowActionList"/>
    <dgm:cxn modelId="{4B9C7663-566C-4194-A8D7-AEC3735834F4}" type="presParOf" srcId="{5DAC5FC1-D209-4B47-9730-A9ACEE8FCEDA}" destId="{90AD9493-8651-9043-92A8-1368547997AA}" srcOrd="2" destOrd="0" presId="urn:microsoft.com/office/officeart/2016/7/layout/VerticalHollowActionList"/>
    <dgm:cxn modelId="{9D6E757C-DE2F-4361-814B-A7F2A84CF44E}" type="presParOf" srcId="{90AD9493-8651-9043-92A8-1368547997AA}" destId="{91359460-8DFF-1E46-927B-04666489EDD9}" srcOrd="0" destOrd="0" presId="urn:microsoft.com/office/officeart/2016/7/layout/VerticalHollowActionList"/>
    <dgm:cxn modelId="{CBE2F723-B269-44E1-8FAC-43FB0109353D}" type="presParOf" srcId="{90AD9493-8651-9043-92A8-1368547997AA}" destId="{F0C92A24-81C0-B545-976B-D7F7B449A4AE}" srcOrd="1" destOrd="0" presId="urn:microsoft.com/office/officeart/2016/7/layout/VerticalHollowActionList"/>
    <dgm:cxn modelId="{C94ADAD8-ED96-4680-91C5-48A3B38256AF}" type="presParOf" srcId="{5DAC5FC1-D209-4B47-9730-A9ACEE8FCEDA}" destId="{672D6E6A-124C-574D-841F-6675AFBD2A85}" srcOrd="3" destOrd="0" presId="urn:microsoft.com/office/officeart/2016/7/layout/VerticalHollowActionList"/>
    <dgm:cxn modelId="{E9586216-494C-4FEF-8972-0EBEB7C4F0AD}" type="presParOf" srcId="{5DAC5FC1-D209-4B47-9730-A9ACEE8FCEDA}" destId="{3E439687-ED0B-F640-ABC8-D8464D885354}" srcOrd="4" destOrd="0" presId="urn:microsoft.com/office/officeart/2016/7/layout/VerticalHollowActionList"/>
    <dgm:cxn modelId="{1611F1FD-FD20-4920-98B8-83CC84A2D239}" type="presParOf" srcId="{3E439687-ED0B-F640-ABC8-D8464D885354}" destId="{0005BB5F-EF0E-8943-9240-223655BF02D6}" srcOrd="0" destOrd="0" presId="urn:microsoft.com/office/officeart/2016/7/layout/VerticalHollowActionList"/>
    <dgm:cxn modelId="{D91EF521-6577-4979-B5C3-7A0138F5F323}" type="presParOf" srcId="{3E439687-ED0B-F640-ABC8-D8464D885354}" destId="{C1B21C82-9D34-4748-B19C-94C7F7DA9EF5}" srcOrd="1" destOrd="0" presId="urn:microsoft.com/office/officeart/2016/7/layout/VerticalHollowActionList"/>
    <dgm:cxn modelId="{254EDE9F-4E0B-4CB3-9F83-DA8D1976D90C}" type="presParOf" srcId="{5DAC5FC1-D209-4B47-9730-A9ACEE8FCEDA}" destId="{3E7B49F3-5555-8244-A664-19009E04A3A7}" srcOrd="5" destOrd="0" presId="urn:microsoft.com/office/officeart/2016/7/layout/VerticalHollowActionList"/>
    <dgm:cxn modelId="{B38662A6-9044-4B29-9F35-F1EFA2DAE479}" type="presParOf" srcId="{5DAC5FC1-D209-4B47-9730-A9ACEE8FCEDA}" destId="{50EEFA57-2AF1-194C-B671-EBB0C28A6A24}" srcOrd="6" destOrd="0" presId="urn:microsoft.com/office/officeart/2016/7/layout/VerticalHollowActionList"/>
    <dgm:cxn modelId="{11F3A26A-744C-4796-A470-5D67E63842AC}" type="presParOf" srcId="{50EEFA57-2AF1-194C-B671-EBB0C28A6A24}" destId="{831E4CFC-0D38-C341-86D6-96D1C4B70296}" srcOrd="0" destOrd="0" presId="urn:microsoft.com/office/officeart/2016/7/layout/VerticalHollowActionList"/>
    <dgm:cxn modelId="{6A66F389-5C64-48DC-85B9-3D913AE17CE1}" type="presParOf" srcId="{50EEFA57-2AF1-194C-B671-EBB0C28A6A24}" destId="{1181F145-F552-134B-A3DC-F9CAC38BADAF}" srcOrd="1" destOrd="0" presId="urn:microsoft.com/office/officeart/2016/7/layout/VerticalHollowActionList"/>
    <dgm:cxn modelId="{CA9E6D1F-48ED-49EC-ACD5-3E72020AB4D5}" type="presParOf" srcId="{5DAC5FC1-D209-4B47-9730-A9ACEE8FCEDA}" destId="{5B667DE1-4E98-D64F-961D-0C74E1BE8BDB}" srcOrd="7" destOrd="0" presId="urn:microsoft.com/office/officeart/2016/7/layout/VerticalHollowActionList"/>
    <dgm:cxn modelId="{236201AF-CB0C-4430-845E-E93E7A8C9AAC}" type="presParOf" srcId="{5DAC5FC1-D209-4B47-9730-A9ACEE8FCEDA}" destId="{5647BC86-D757-40F6-922D-F7463A8F4E44}" srcOrd="8" destOrd="0" presId="urn:microsoft.com/office/officeart/2016/7/layout/VerticalHollowActionList"/>
    <dgm:cxn modelId="{EAF9E3A7-EA3E-43B8-9083-43DAB90F2591}" type="presParOf" srcId="{5647BC86-D757-40F6-922D-F7463A8F4E44}" destId="{35B1563B-C6E2-4B6D-BCB0-49D16976698E}" srcOrd="0" destOrd="0" presId="urn:microsoft.com/office/officeart/2016/7/layout/VerticalHollowActionList"/>
    <dgm:cxn modelId="{B3F7F965-66AD-4E99-960D-C7EC0409B6F6}" type="presParOf" srcId="{5647BC86-D757-40F6-922D-F7463A8F4E44}" destId="{AE37853F-F449-416A-BFFF-9F30BE11402A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AA3DBC-B15E-4566-A022-1E06A6B9E5EE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68AFCA-8603-4A76-BD46-4016073687DC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Valid US Social Security Number or Tax ID number (TIN) is required.</a:t>
          </a:r>
        </a:p>
      </dgm:t>
    </dgm:pt>
    <dgm:pt modelId="{7B233507-BF8A-4BD2-B1B6-EFDC87C10355}" type="parTrans" cxnId="{07C935DC-E047-43CD-95C3-CCE1597E814D}">
      <dgm:prSet/>
      <dgm:spPr/>
      <dgm:t>
        <a:bodyPr/>
        <a:lstStyle/>
        <a:p>
          <a:endParaRPr lang="en-US"/>
        </a:p>
      </dgm:t>
    </dgm:pt>
    <dgm:pt modelId="{5CB29B70-9D0B-43A9-B9BA-DE03CA85BF7B}" type="sibTrans" cxnId="{07C935DC-E047-43CD-95C3-CCE1597E814D}">
      <dgm:prSet/>
      <dgm:spPr/>
      <dgm:t>
        <a:bodyPr/>
        <a:lstStyle/>
        <a:p>
          <a:endParaRPr lang="en-US"/>
        </a:p>
      </dgm:t>
    </dgm:pt>
    <dgm:pt modelId="{9F840520-1DEB-45B5-8303-ED803E08C476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Required by DOJ fingerprinting to enter the program (CDPH) and for state CNA testing</a:t>
          </a:r>
        </a:p>
      </dgm:t>
    </dgm:pt>
    <dgm:pt modelId="{E8FBFD74-4FD0-487D-B1C9-D9144C6C6474}" type="parTrans" cxnId="{E384E102-A089-482D-8005-720B6871AF88}">
      <dgm:prSet/>
      <dgm:spPr/>
      <dgm:t>
        <a:bodyPr/>
        <a:lstStyle/>
        <a:p>
          <a:endParaRPr lang="en-US"/>
        </a:p>
      </dgm:t>
    </dgm:pt>
    <dgm:pt modelId="{CEF76A49-342C-4DD3-ABD8-3E6D33345853}" type="sibTrans" cxnId="{E384E102-A089-482D-8005-720B6871AF88}">
      <dgm:prSet/>
      <dgm:spPr/>
      <dgm:t>
        <a:bodyPr/>
        <a:lstStyle/>
        <a:p>
          <a:endParaRPr lang="en-US"/>
        </a:p>
      </dgm:t>
    </dgm:pt>
    <dgm:pt modelId="{77800D86-6D65-4951-8017-4152C6A51BC0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Clear criminal background and drug screening to participate in clinicals. </a:t>
          </a:r>
        </a:p>
      </dgm:t>
    </dgm:pt>
    <dgm:pt modelId="{EBDED06A-0704-42B9-95B8-FFBBE9BD3423}" type="parTrans" cxnId="{1FF3867F-F4DD-4A59-B635-CF1C71D52306}">
      <dgm:prSet/>
      <dgm:spPr/>
      <dgm:t>
        <a:bodyPr/>
        <a:lstStyle/>
        <a:p>
          <a:endParaRPr lang="en-US"/>
        </a:p>
      </dgm:t>
    </dgm:pt>
    <dgm:pt modelId="{C117081D-C613-4884-B7FD-BF7D25111A28}" type="sibTrans" cxnId="{1FF3867F-F4DD-4A59-B635-CF1C71D52306}">
      <dgm:prSet/>
      <dgm:spPr/>
      <dgm:t>
        <a:bodyPr/>
        <a:lstStyle/>
        <a:p>
          <a:endParaRPr lang="en-US"/>
        </a:p>
      </dgm:t>
    </dgm:pt>
    <dgm:pt modelId="{438A4063-95A4-45D6-B877-0528C9A01783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Completed after provisional acceptance to the program</a:t>
          </a:r>
        </a:p>
      </dgm:t>
    </dgm:pt>
    <dgm:pt modelId="{8C8BBCC4-371A-4F7A-AAF9-0146788A8C79}" type="parTrans" cxnId="{A9AE74D8-360C-4D56-8100-B1D64690AB54}">
      <dgm:prSet/>
      <dgm:spPr/>
      <dgm:t>
        <a:bodyPr/>
        <a:lstStyle/>
        <a:p>
          <a:endParaRPr lang="en-US"/>
        </a:p>
      </dgm:t>
    </dgm:pt>
    <dgm:pt modelId="{8B3CA12D-6A57-44A2-8843-D8A3AB16CF51}" type="sibTrans" cxnId="{A9AE74D8-360C-4D56-8100-B1D64690AB54}">
      <dgm:prSet/>
      <dgm:spPr/>
      <dgm:t>
        <a:bodyPr/>
        <a:lstStyle/>
        <a:p>
          <a:endParaRPr lang="en-US"/>
        </a:p>
      </dgm:t>
    </dgm:pt>
    <dgm:pt modelId="{F08AD2D0-CC02-4532-8D52-81E8D73A6085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Valid CPR card. This must be the “BLS” from the American Heart Association. </a:t>
          </a:r>
          <a:r>
            <a:rPr lang="en-US" b="1">
              <a:latin typeface="Calibri"/>
              <a:cs typeface="Calibri"/>
            </a:rPr>
            <a:t>Renews every 2 years</a:t>
          </a:r>
        </a:p>
      </dgm:t>
    </dgm:pt>
    <dgm:pt modelId="{1D455A9B-BD7F-4F21-BBEF-7FEF0007F30B}" type="parTrans" cxnId="{7BE41653-8EAC-412E-9CDD-4DF621E10F69}">
      <dgm:prSet/>
      <dgm:spPr/>
      <dgm:t>
        <a:bodyPr/>
        <a:lstStyle/>
        <a:p>
          <a:endParaRPr lang="en-US"/>
        </a:p>
      </dgm:t>
    </dgm:pt>
    <dgm:pt modelId="{16D52239-849A-4860-9FE5-A904CE5C998E}" type="sibTrans" cxnId="{7BE41653-8EAC-412E-9CDD-4DF621E10F69}">
      <dgm:prSet/>
      <dgm:spPr/>
      <dgm:t>
        <a:bodyPr/>
        <a:lstStyle/>
        <a:p>
          <a:endParaRPr lang="en-US"/>
        </a:p>
      </dgm:t>
    </dgm:pt>
    <dgm:pt modelId="{EC9A0A40-3D0E-436B-AEFC-87850051930C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Health clearance (completed after provisional acceptance)</a:t>
          </a:r>
        </a:p>
      </dgm:t>
    </dgm:pt>
    <dgm:pt modelId="{15295318-97B9-4A36-A1B9-5341880B8A1F}" type="parTrans" cxnId="{5BD5E09A-D383-4E49-B99A-2F08452DC983}">
      <dgm:prSet/>
      <dgm:spPr/>
      <dgm:t>
        <a:bodyPr/>
        <a:lstStyle/>
        <a:p>
          <a:endParaRPr lang="en-US"/>
        </a:p>
      </dgm:t>
    </dgm:pt>
    <dgm:pt modelId="{3C7F982A-09D2-4F3C-942E-164B8AED904D}" type="sibTrans" cxnId="{5BD5E09A-D383-4E49-B99A-2F08452DC983}">
      <dgm:prSet/>
      <dgm:spPr/>
      <dgm:t>
        <a:bodyPr/>
        <a:lstStyle/>
        <a:p>
          <a:endParaRPr lang="en-US"/>
        </a:p>
      </dgm:t>
    </dgm:pt>
    <dgm:pt modelId="{4C9BBFF1-ADA9-47D3-9B86-991DC8333ECD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Immunizations/flu shot and others as required by clinical facilities (subject to change)</a:t>
          </a:r>
        </a:p>
      </dgm:t>
    </dgm:pt>
    <dgm:pt modelId="{BEDFDCD4-B39C-49F9-A4B1-4A11475313CD}" type="parTrans" cxnId="{8C20E4AF-9A04-4E26-9E4F-F0E1968509DF}">
      <dgm:prSet/>
      <dgm:spPr/>
      <dgm:t>
        <a:bodyPr/>
        <a:lstStyle/>
        <a:p>
          <a:endParaRPr lang="en-US"/>
        </a:p>
      </dgm:t>
    </dgm:pt>
    <dgm:pt modelId="{43BB17EC-D278-4470-B7C6-5F0FA548F368}" type="sibTrans" cxnId="{8C20E4AF-9A04-4E26-9E4F-F0E1968509DF}">
      <dgm:prSet/>
      <dgm:spPr/>
      <dgm:t>
        <a:bodyPr/>
        <a:lstStyle/>
        <a:p>
          <a:endParaRPr lang="en-US"/>
        </a:p>
      </dgm:t>
    </dgm:pt>
    <dgm:pt modelId="{961885E1-D30B-47E6-80E8-283E0619924A}" type="pres">
      <dgm:prSet presAssocID="{3AAA3DBC-B15E-4566-A022-1E06A6B9E5EE}" presName="diagram" presStyleCnt="0">
        <dgm:presLayoutVars>
          <dgm:dir/>
          <dgm:resizeHandles val="exact"/>
        </dgm:presLayoutVars>
      </dgm:prSet>
      <dgm:spPr/>
    </dgm:pt>
    <dgm:pt modelId="{090635F5-FA61-40E3-9956-36E89696F1AC}" type="pres">
      <dgm:prSet presAssocID="{4968AFCA-8603-4A76-BD46-4016073687DC}" presName="node" presStyleLbl="node1" presStyleIdx="0" presStyleCnt="5">
        <dgm:presLayoutVars>
          <dgm:bulletEnabled val="1"/>
        </dgm:presLayoutVars>
      </dgm:prSet>
      <dgm:spPr/>
    </dgm:pt>
    <dgm:pt modelId="{C453363B-57B6-4969-BD1A-667A6A6A6C1B}" type="pres">
      <dgm:prSet presAssocID="{5CB29B70-9D0B-43A9-B9BA-DE03CA85BF7B}" presName="sibTrans" presStyleCnt="0"/>
      <dgm:spPr/>
    </dgm:pt>
    <dgm:pt modelId="{10243F01-C14D-443E-AAC5-CC1635B1DBE7}" type="pres">
      <dgm:prSet presAssocID="{77800D86-6D65-4951-8017-4152C6A51BC0}" presName="node" presStyleLbl="node1" presStyleIdx="1" presStyleCnt="5">
        <dgm:presLayoutVars>
          <dgm:bulletEnabled val="1"/>
        </dgm:presLayoutVars>
      </dgm:prSet>
      <dgm:spPr/>
    </dgm:pt>
    <dgm:pt modelId="{3DC855AE-2A05-4955-8277-4EB58F36F987}" type="pres">
      <dgm:prSet presAssocID="{C117081D-C613-4884-B7FD-BF7D25111A28}" presName="sibTrans" presStyleCnt="0"/>
      <dgm:spPr/>
    </dgm:pt>
    <dgm:pt modelId="{441AB911-36EE-497B-B239-46CE1C48B7B3}" type="pres">
      <dgm:prSet presAssocID="{F08AD2D0-CC02-4532-8D52-81E8D73A6085}" presName="node" presStyleLbl="node1" presStyleIdx="2" presStyleCnt="5">
        <dgm:presLayoutVars>
          <dgm:bulletEnabled val="1"/>
        </dgm:presLayoutVars>
      </dgm:prSet>
      <dgm:spPr/>
    </dgm:pt>
    <dgm:pt modelId="{6C6D8F3C-0F18-4221-BB39-49E11077D322}" type="pres">
      <dgm:prSet presAssocID="{16D52239-849A-4860-9FE5-A904CE5C998E}" presName="sibTrans" presStyleCnt="0"/>
      <dgm:spPr/>
    </dgm:pt>
    <dgm:pt modelId="{C41B8880-E5CF-46D6-BC6A-E9F94C0A4AC8}" type="pres">
      <dgm:prSet presAssocID="{EC9A0A40-3D0E-436B-AEFC-87850051930C}" presName="node" presStyleLbl="node1" presStyleIdx="3" presStyleCnt="5">
        <dgm:presLayoutVars>
          <dgm:bulletEnabled val="1"/>
        </dgm:presLayoutVars>
      </dgm:prSet>
      <dgm:spPr/>
    </dgm:pt>
    <dgm:pt modelId="{91ABCDE6-B62C-4982-9E82-CEB6271078AD}" type="pres">
      <dgm:prSet presAssocID="{3C7F982A-09D2-4F3C-942E-164B8AED904D}" presName="sibTrans" presStyleCnt="0"/>
      <dgm:spPr/>
    </dgm:pt>
    <dgm:pt modelId="{A36087C1-342F-444F-8DEA-0292714E1785}" type="pres">
      <dgm:prSet presAssocID="{4C9BBFF1-ADA9-47D3-9B86-991DC8333ECD}" presName="node" presStyleLbl="node1" presStyleIdx="4" presStyleCnt="5">
        <dgm:presLayoutVars>
          <dgm:bulletEnabled val="1"/>
        </dgm:presLayoutVars>
      </dgm:prSet>
      <dgm:spPr/>
    </dgm:pt>
  </dgm:ptLst>
  <dgm:cxnLst>
    <dgm:cxn modelId="{E384E102-A089-482D-8005-720B6871AF88}" srcId="{4968AFCA-8603-4A76-BD46-4016073687DC}" destId="{9F840520-1DEB-45B5-8303-ED803E08C476}" srcOrd="0" destOrd="0" parTransId="{E8FBFD74-4FD0-487D-B1C9-D9144C6C6474}" sibTransId="{CEF76A49-342C-4DD3-ABD8-3E6D33345853}"/>
    <dgm:cxn modelId="{58EE413F-1F4D-4689-9B16-5BAD6F009637}" type="presOf" srcId="{9F840520-1DEB-45B5-8303-ED803E08C476}" destId="{090635F5-FA61-40E3-9956-36E89696F1AC}" srcOrd="0" destOrd="1" presId="urn:microsoft.com/office/officeart/2005/8/layout/default"/>
    <dgm:cxn modelId="{15552A43-F513-4984-8A84-59CD6D21A1BD}" type="presOf" srcId="{4968AFCA-8603-4A76-BD46-4016073687DC}" destId="{090635F5-FA61-40E3-9956-36E89696F1AC}" srcOrd="0" destOrd="0" presId="urn:microsoft.com/office/officeart/2005/8/layout/default"/>
    <dgm:cxn modelId="{7BE41653-8EAC-412E-9CDD-4DF621E10F69}" srcId="{3AAA3DBC-B15E-4566-A022-1E06A6B9E5EE}" destId="{F08AD2D0-CC02-4532-8D52-81E8D73A6085}" srcOrd="2" destOrd="0" parTransId="{1D455A9B-BD7F-4F21-BBEF-7FEF0007F30B}" sibTransId="{16D52239-849A-4860-9FE5-A904CE5C998E}"/>
    <dgm:cxn modelId="{1FF3867F-F4DD-4A59-B635-CF1C71D52306}" srcId="{3AAA3DBC-B15E-4566-A022-1E06A6B9E5EE}" destId="{77800D86-6D65-4951-8017-4152C6A51BC0}" srcOrd="1" destOrd="0" parTransId="{EBDED06A-0704-42B9-95B8-FFBBE9BD3423}" sibTransId="{C117081D-C613-4884-B7FD-BF7D25111A28}"/>
    <dgm:cxn modelId="{5861AB9A-81AB-4946-93F2-4F07AF148299}" type="presOf" srcId="{4C9BBFF1-ADA9-47D3-9B86-991DC8333ECD}" destId="{A36087C1-342F-444F-8DEA-0292714E1785}" srcOrd="0" destOrd="0" presId="urn:microsoft.com/office/officeart/2005/8/layout/default"/>
    <dgm:cxn modelId="{5BD5E09A-D383-4E49-B99A-2F08452DC983}" srcId="{3AAA3DBC-B15E-4566-A022-1E06A6B9E5EE}" destId="{EC9A0A40-3D0E-436B-AEFC-87850051930C}" srcOrd="3" destOrd="0" parTransId="{15295318-97B9-4A36-A1B9-5341880B8A1F}" sibTransId="{3C7F982A-09D2-4F3C-942E-164B8AED904D}"/>
    <dgm:cxn modelId="{A25523AA-75AC-4237-8FAE-B23F858887DF}" type="presOf" srcId="{3AAA3DBC-B15E-4566-A022-1E06A6B9E5EE}" destId="{961885E1-D30B-47E6-80E8-283E0619924A}" srcOrd="0" destOrd="0" presId="urn:microsoft.com/office/officeart/2005/8/layout/default"/>
    <dgm:cxn modelId="{8C20E4AF-9A04-4E26-9E4F-F0E1968509DF}" srcId="{3AAA3DBC-B15E-4566-A022-1E06A6B9E5EE}" destId="{4C9BBFF1-ADA9-47D3-9B86-991DC8333ECD}" srcOrd="4" destOrd="0" parTransId="{BEDFDCD4-B39C-49F9-A4B1-4A11475313CD}" sibTransId="{43BB17EC-D278-4470-B7C6-5F0FA548F368}"/>
    <dgm:cxn modelId="{272B6BB0-7358-4FD6-9846-767AA9D094C9}" type="presOf" srcId="{EC9A0A40-3D0E-436B-AEFC-87850051930C}" destId="{C41B8880-E5CF-46D6-BC6A-E9F94C0A4AC8}" srcOrd="0" destOrd="0" presId="urn:microsoft.com/office/officeart/2005/8/layout/default"/>
    <dgm:cxn modelId="{A9AE74D8-360C-4D56-8100-B1D64690AB54}" srcId="{77800D86-6D65-4951-8017-4152C6A51BC0}" destId="{438A4063-95A4-45D6-B877-0528C9A01783}" srcOrd="0" destOrd="0" parTransId="{8C8BBCC4-371A-4F7A-AAF9-0146788A8C79}" sibTransId="{8B3CA12D-6A57-44A2-8843-D8A3AB16CF51}"/>
    <dgm:cxn modelId="{07C935DC-E047-43CD-95C3-CCE1597E814D}" srcId="{3AAA3DBC-B15E-4566-A022-1E06A6B9E5EE}" destId="{4968AFCA-8603-4A76-BD46-4016073687DC}" srcOrd="0" destOrd="0" parTransId="{7B233507-BF8A-4BD2-B1B6-EFDC87C10355}" sibTransId="{5CB29B70-9D0B-43A9-B9BA-DE03CA85BF7B}"/>
    <dgm:cxn modelId="{98AB45E1-35E5-459B-A0A5-D375AA78F9D7}" type="presOf" srcId="{77800D86-6D65-4951-8017-4152C6A51BC0}" destId="{10243F01-C14D-443E-AAC5-CC1635B1DBE7}" srcOrd="0" destOrd="0" presId="urn:microsoft.com/office/officeart/2005/8/layout/default"/>
    <dgm:cxn modelId="{9EABA8E5-5C61-4D0E-A7F4-CA05EF68FD13}" type="presOf" srcId="{F08AD2D0-CC02-4532-8D52-81E8D73A6085}" destId="{441AB911-36EE-497B-B239-46CE1C48B7B3}" srcOrd="0" destOrd="0" presId="urn:microsoft.com/office/officeart/2005/8/layout/default"/>
    <dgm:cxn modelId="{A403DAF1-5757-443B-8FE4-4F17E806BCF6}" type="presOf" srcId="{438A4063-95A4-45D6-B877-0528C9A01783}" destId="{10243F01-C14D-443E-AAC5-CC1635B1DBE7}" srcOrd="0" destOrd="1" presId="urn:microsoft.com/office/officeart/2005/8/layout/default"/>
    <dgm:cxn modelId="{A0150F77-62D7-4414-9194-005525BA40A1}" type="presParOf" srcId="{961885E1-D30B-47E6-80E8-283E0619924A}" destId="{090635F5-FA61-40E3-9956-36E89696F1AC}" srcOrd="0" destOrd="0" presId="urn:microsoft.com/office/officeart/2005/8/layout/default"/>
    <dgm:cxn modelId="{44EC8113-208A-4493-ACA4-2060F6A2259A}" type="presParOf" srcId="{961885E1-D30B-47E6-80E8-283E0619924A}" destId="{C453363B-57B6-4969-BD1A-667A6A6A6C1B}" srcOrd="1" destOrd="0" presId="urn:microsoft.com/office/officeart/2005/8/layout/default"/>
    <dgm:cxn modelId="{101B4FF9-E179-4562-AB31-83EA53675006}" type="presParOf" srcId="{961885E1-D30B-47E6-80E8-283E0619924A}" destId="{10243F01-C14D-443E-AAC5-CC1635B1DBE7}" srcOrd="2" destOrd="0" presId="urn:microsoft.com/office/officeart/2005/8/layout/default"/>
    <dgm:cxn modelId="{7E9B4012-8685-4BF4-9CE9-1E4668BF49FA}" type="presParOf" srcId="{961885E1-D30B-47E6-80E8-283E0619924A}" destId="{3DC855AE-2A05-4955-8277-4EB58F36F987}" srcOrd="3" destOrd="0" presId="urn:microsoft.com/office/officeart/2005/8/layout/default"/>
    <dgm:cxn modelId="{FCF3F58F-F1D1-4F7D-91E3-E07FC290019C}" type="presParOf" srcId="{961885E1-D30B-47E6-80E8-283E0619924A}" destId="{441AB911-36EE-497B-B239-46CE1C48B7B3}" srcOrd="4" destOrd="0" presId="urn:microsoft.com/office/officeart/2005/8/layout/default"/>
    <dgm:cxn modelId="{0B5CAAE3-EB57-492E-AC6D-D995C390B2DC}" type="presParOf" srcId="{961885E1-D30B-47E6-80E8-283E0619924A}" destId="{6C6D8F3C-0F18-4221-BB39-49E11077D322}" srcOrd="5" destOrd="0" presId="urn:microsoft.com/office/officeart/2005/8/layout/default"/>
    <dgm:cxn modelId="{D6FFA626-887E-47A7-8319-1F793CCE11D8}" type="presParOf" srcId="{961885E1-D30B-47E6-80E8-283E0619924A}" destId="{C41B8880-E5CF-46D6-BC6A-E9F94C0A4AC8}" srcOrd="6" destOrd="0" presId="urn:microsoft.com/office/officeart/2005/8/layout/default"/>
    <dgm:cxn modelId="{5A06AD94-4A0F-4F1A-8CA2-96A273EDCECF}" type="presParOf" srcId="{961885E1-D30B-47E6-80E8-283E0619924A}" destId="{91ABCDE6-B62C-4982-9E82-CEB6271078AD}" srcOrd="7" destOrd="0" presId="urn:microsoft.com/office/officeart/2005/8/layout/default"/>
    <dgm:cxn modelId="{04064E56-3718-41D5-B25B-C404A9C1E8EA}" type="presParOf" srcId="{961885E1-D30B-47E6-80E8-283E0619924A}" destId="{A36087C1-342F-444F-8DEA-0292714E17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260EF0-5C23-4F44-8097-B3EACCC12EA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65656A0-57D6-4009-8987-E99C927BDC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cs typeface="Calibri"/>
            </a:rPr>
            <a:t>No high school diploma or GED required</a:t>
          </a:r>
        </a:p>
      </dgm:t>
    </dgm:pt>
    <dgm:pt modelId="{B824760C-32D7-4466-AF04-BDAC26264D3B}" type="parTrans" cxnId="{9BAC4D43-6634-4FF1-86D6-C6D3BFC2A3A0}">
      <dgm:prSet/>
      <dgm:spPr/>
      <dgm:t>
        <a:bodyPr/>
        <a:lstStyle/>
        <a:p>
          <a:endParaRPr lang="en-US"/>
        </a:p>
      </dgm:t>
    </dgm:pt>
    <dgm:pt modelId="{AB3C933B-6688-4D71-925A-D824853FA6A0}" type="sibTrans" cxnId="{9BAC4D43-6634-4FF1-86D6-C6D3BFC2A3A0}">
      <dgm:prSet/>
      <dgm:spPr/>
      <dgm:t>
        <a:bodyPr/>
        <a:lstStyle/>
        <a:p>
          <a:endParaRPr lang="en-US"/>
        </a:p>
      </dgm:t>
    </dgm:pt>
    <dgm:pt modelId="{21FC9ED3-0AC8-4ADE-B20B-E2D3306575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cs typeface="Calibri"/>
            </a:rPr>
            <a:t>Must have transportation to and from class and clinical site</a:t>
          </a:r>
        </a:p>
      </dgm:t>
    </dgm:pt>
    <dgm:pt modelId="{6822FD65-C286-4AA4-BEF3-FF1A90E8BB22}" type="parTrans" cxnId="{F90BD40C-0FA4-4D7D-8B2F-E104B0343F99}">
      <dgm:prSet/>
      <dgm:spPr/>
      <dgm:t>
        <a:bodyPr/>
        <a:lstStyle/>
        <a:p>
          <a:endParaRPr lang="en-US"/>
        </a:p>
      </dgm:t>
    </dgm:pt>
    <dgm:pt modelId="{96D73623-0F7A-4333-A0F5-9FE124D01012}" type="sibTrans" cxnId="{F90BD40C-0FA4-4D7D-8B2F-E104B0343F99}">
      <dgm:prSet/>
      <dgm:spPr/>
      <dgm:t>
        <a:bodyPr/>
        <a:lstStyle/>
        <a:p>
          <a:endParaRPr lang="en-US"/>
        </a:p>
      </dgm:t>
    </dgm:pt>
    <dgm:pt modelId="{366303F7-45F4-4385-B246-0F0CFE699512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Calibri"/>
              <a:cs typeface="Calibri"/>
            </a:rPr>
            <a:t>Must enroll in and pass all four courses </a:t>
          </a:r>
        </a:p>
      </dgm:t>
    </dgm:pt>
    <dgm:pt modelId="{8FF90A7D-1EFB-4B39-8838-C99C907FC6AB}" type="parTrans" cxnId="{DF94DDF4-37FB-4874-A3D1-A89EA6EC0AA5}">
      <dgm:prSet/>
      <dgm:spPr/>
      <dgm:t>
        <a:bodyPr/>
        <a:lstStyle/>
        <a:p>
          <a:endParaRPr lang="en-US"/>
        </a:p>
      </dgm:t>
    </dgm:pt>
    <dgm:pt modelId="{5DD7C512-9EB0-4E25-8CE4-E351A19BF2FE}" type="sibTrans" cxnId="{DF94DDF4-37FB-4874-A3D1-A89EA6EC0AA5}">
      <dgm:prSet/>
      <dgm:spPr/>
      <dgm:t>
        <a:bodyPr/>
        <a:lstStyle/>
        <a:p>
          <a:endParaRPr lang="en-US"/>
        </a:p>
      </dgm:t>
    </dgm:pt>
    <dgm:pt modelId="{DD2D7E08-9A23-4E14-998B-AE7C7792D787}" type="pres">
      <dgm:prSet presAssocID="{75260EF0-5C23-4F44-8097-B3EACCC12EA6}" presName="root" presStyleCnt="0">
        <dgm:presLayoutVars>
          <dgm:dir/>
          <dgm:resizeHandles val="exact"/>
        </dgm:presLayoutVars>
      </dgm:prSet>
      <dgm:spPr/>
    </dgm:pt>
    <dgm:pt modelId="{8D5136B6-FBEF-4402-93C3-FC445424B0D3}" type="pres">
      <dgm:prSet presAssocID="{F65656A0-57D6-4009-8987-E99C927BDC77}" presName="compNode" presStyleCnt="0"/>
      <dgm:spPr/>
    </dgm:pt>
    <dgm:pt modelId="{0E5D87FA-7881-4B96-9C3F-F52A861F3D23}" type="pres">
      <dgm:prSet presAssocID="{F65656A0-57D6-4009-8987-E99C927BDC7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35DE27F-479E-4DF6-970D-8877FD70BC3E}" type="pres">
      <dgm:prSet presAssocID="{F65656A0-57D6-4009-8987-E99C927BDC77}" presName="spaceRect" presStyleCnt="0"/>
      <dgm:spPr/>
    </dgm:pt>
    <dgm:pt modelId="{399497F0-D464-45E6-9E3A-9E3F36B6EB2A}" type="pres">
      <dgm:prSet presAssocID="{F65656A0-57D6-4009-8987-E99C927BDC77}" presName="textRect" presStyleLbl="revTx" presStyleIdx="0" presStyleCnt="3">
        <dgm:presLayoutVars>
          <dgm:chMax val="1"/>
          <dgm:chPref val="1"/>
        </dgm:presLayoutVars>
      </dgm:prSet>
      <dgm:spPr/>
    </dgm:pt>
    <dgm:pt modelId="{EBAA1844-6E9D-4878-8409-60B10D5A15DB}" type="pres">
      <dgm:prSet presAssocID="{AB3C933B-6688-4D71-925A-D824853FA6A0}" presName="sibTrans" presStyleCnt="0"/>
      <dgm:spPr/>
    </dgm:pt>
    <dgm:pt modelId="{5799860E-EED6-4642-A44F-BD5186AF0DF9}" type="pres">
      <dgm:prSet presAssocID="{21FC9ED3-0AC8-4ADE-B20B-E2D3306575BA}" presName="compNode" presStyleCnt="0"/>
      <dgm:spPr/>
    </dgm:pt>
    <dgm:pt modelId="{01A14DD1-EE7B-4844-B1DC-7B419DEC28A6}" type="pres">
      <dgm:prSet presAssocID="{21FC9ED3-0AC8-4ADE-B20B-E2D3306575B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9FB356B8-8656-4DC8-9AC2-DB950E1AF01A}" type="pres">
      <dgm:prSet presAssocID="{21FC9ED3-0AC8-4ADE-B20B-E2D3306575BA}" presName="spaceRect" presStyleCnt="0"/>
      <dgm:spPr/>
    </dgm:pt>
    <dgm:pt modelId="{CC9488DD-4379-440C-950C-A899232F108E}" type="pres">
      <dgm:prSet presAssocID="{21FC9ED3-0AC8-4ADE-B20B-E2D3306575BA}" presName="textRect" presStyleLbl="revTx" presStyleIdx="1" presStyleCnt="3">
        <dgm:presLayoutVars>
          <dgm:chMax val="1"/>
          <dgm:chPref val="1"/>
        </dgm:presLayoutVars>
      </dgm:prSet>
      <dgm:spPr/>
    </dgm:pt>
    <dgm:pt modelId="{4DE879CA-4F3A-4DCE-B594-56C42E52217D}" type="pres">
      <dgm:prSet presAssocID="{96D73623-0F7A-4333-A0F5-9FE124D01012}" presName="sibTrans" presStyleCnt="0"/>
      <dgm:spPr/>
    </dgm:pt>
    <dgm:pt modelId="{E9F139E4-105B-4866-9562-AC6C760E2CC1}" type="pres">
      <dgm:prSet presAssocID="{366303F7-45F4-4385-B246-0F0CFE699512}" presName="compNode" presStyleCnt="0"/>
      <dgm:spPr/>
    </dgm:pt>
    <dgm:pt modelId="{CE5B64D6-DBF5-49A5-8056-84DE74BF7B5A}" type="pres">
      <dgm:prSet presAssocID="{366303F7-45F4-4385-B246-0F0CFE69951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2BEF9FD-5E16-407B-9D96-179CF49DF457}" type="pres">
      <dgm:prSet presAssocID="{366303F7-45F4-4385-B246-0F0CFE699512}" presName="spaceRect" presStyleCnt="0"/>
      <dgm:spPr/>
    </dgm:pt>
    <dgm:pt modelId="{4B1D8D49-17EA-4232-BA5F-3E90252B5C1C}" type="pres">
      <dgm:prSet presAssocID="{366303F7-45F4-4385-B246-0F0CFE69951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5F7FC01-329C-4A1B-9DF3-FEE8E3E4CFD0}" type="presOf" srcId="{366303F7-45F4-4385-B246-0F0CFE699512}" destId="{4B1D8D49-17EA-4232-BA5F-3E90252B5C1C}" srcOrd="0" destOrd="0" presId="urn:microsoft.com/office/officeart/2018/2/layout/IconLabelList"/>
    <dgm:cxn modelId="{F90BD40C-0FA4-4D7D-8B2F-E104B0343F99}" srcId="{75260EF0-5C23-4F44-8097-B3EACCC12EA6}" destId="{21FC9ED3-0AC8-4ADE-B20B-E2D3306575BA}" srcOrd="1" destOrd="0" parTransId="{6822FD65-C286-4AA4-BEF3-FF1A90E8BB22}" sibTransId="{96D73623-0F7A-4333-A0F5-9FE124D01012}"/>
    <dgm:cxn modelId="{8CAB8536-B0B1-450F-B4EB-3DD6866A506E}" type="presOf" srcId="{75260EF0-5C23-4F44-8097-B3EACCC12EA6}" destId="{DD2D7E08-9A23-4E14-998B-AE7C7792D787}" srcOrd="0" destOrd="0" presId="urn:microsoft.com/office/officeart/2018/2/layout/IconLabelList"/>
    <dgm:cxn modelId="{9BAC4D43-6634-4FF1-86D6-C6D3BFC2A3A0}" srcId="{75260EF0-5C23-4F44-8097-B3EACCC12EA6}" destId="{F65656A0-57D6-4009-8987-E99C927BDC77}" srcOrd="0" destOrd="0" parTransId="{B824760C-32D7-4466-AF04-BDAC26264D3B}" sibTransId="{AB3C933B-6688-4D71-925A-D824853FA6A0}"/>
    <dgm:cxn modelId="{55151654-BF84-411C-BDE9-E4BB2A42E0BB}" type="presOf" srcId="{21FC9ED3-0AC8-4ADE-B20B-E2D3306575BA}" destId="{CC9488DD-4379-440C-950C-A899232F108E}" srcOrd="0" destOrd="0" presId="urn:microsoft.com/office/officeart/2018/2/layout/IconLabelList"/>
    <dgm:cxn modelId="{8618C7EF-9835-46DD-B420-C88EF0CACB89}" type="presOf" srcId="{F65656A0-57D6-4009-8987-E99C927BDC77}" destId="{399497F0-D464-45E6-9E3A-9E3F36B6EB2A}" srcOrd="0" destOrd="0" presId="urn:microsoft.com/office/officeart/2018/2/layout/IconLabelList"/>
    <dgm:cxn modelId="{DF94DDF4-37FB-4874-A3D1-A89EA6EC0AA5}" srcId="{75260EF0-5C23-4F44-8097-B3EACCC12EA6}" destId="{366303F7-45F4-4385-B246-0F0CFE699512}" srcOrd="2" destOrd="0" parTransId="{8FF90A7D-1EFB-4B39-8838-C99C907FC6AB}" sibTransId="{5DD7C512-9EB0-4E25-8CE4-E351A19BF2FE}"/>
    <dgm:cxn modelId="{FAD96D55-9FB6-4B1E-BF22-5D1E2D812320}" type="presParOf" srcId="{DD2D7E08-9A23-4E14-998B-AE7C7792D787}" destId="{8D5136B6-FBEF-4402-93C3-FC445424B0D3}" srcOrd="0" destOrd="0" presId="urn:microsoft.com/office/officeart/2018/2/layout/IconLabelList"/>
    <dgm:cxn modelId="{F58DCFAD-EBD7-4DA0-9DAA-17527E28D62D}" type="presParOf" srcId="{8D5136B6-FBEF-4402-93C3-FC445424B0D3}" destId="{0E5D87FA-7881-4B96-9C3F-F52A861F3D23}" srcOrd="0" destOrd="0" presId="urn:microsoft.com/office/officeart/2018/2/layout/IconLabelList"/>
    <dgm:cxn modelId="{FBED550F-2609-4209-A037-4CB8F341C84B}" type="presParOf" srcId="{8D5136B6-FBEF-4402-93C3-FC445424B0D3}" destId="{E35DE27F-479E-4DF6-970D-8877FD70BC3E}" srcOrd="1" destOrd="0" presId="urn:microsoft.com/office/officeart/2018/2/layout/IconLabelList"/>
    <dgm:cxn modelId="{1D52A48B-5CFA-4E97-9B9E-18BDCF7FEFD9}" type="presParOf" srcId="{8D5136B6-FBEF-4402-93C3-FC445424B0D3}" destId="{399497F0-D464-45E6-9E3A-9E3F36B6EB2A}" srcOrd="2" destOrd="0" presId="urn:microsoft.com/office/officeart/2018/2/layout/IconLabelList"/>
    <dgm:cxn modelId="{9F5CED62-FD3A-4DB7-AD38-507990FC3E2B}" type="presParOf" srcId="{DD2D7E08-9A23-4E14-998B-AE7C7792D787}" destId="{EBAA1844-6E9D-4878-8409-60B10D5A15DB}" srcOrd="1" destOrd="0" presId="urn:microsoft.com/office/officeart/2018/2/layout/IconLabelList"/>
    <dgm:cxn modelId="{E5733ABB-4DA6-4D0E-8F0F-89C64FE8CD91}" type="presParOf" srcId="{DD2D7E08-9A23-4E14-998B-AE7C7792D787}" destId="{5799860E-EED6-4642-A44F-BD5186AF0DF9}" srcOrd="2" destOrd="0" presId="urn:microsoft.com/office/officeart/2018/2/layout/IconLabelList"/>
    <dgm:cxn modelId="{0B36E749-6EF3-4540-845D-A333360ACEE3}" type="presParOf" srcId="{5799860E-EED6-4642-A44F-BD5186AF0DF9}" destId="{01A14DD1-EE7B-4844-B1DC-7B419DEC28A6}" srcOrd="0" destOrd="0" presId="urn:microsoft.com/office/officeart/2018/2/layout/IconLabelList"/>
    <dgm:cxn modelId="{B7878DE3-F69E-4F67-96E0-105E326E07EE}" type="presParOf" srcId="{5799860E-EED6-4642-A44F-BD5186AF0DF9}" destId="{9FB356B8-8656-4DC8-9AC2-DB950E1AF01A}" srcOrd="1" destOrd="0" presId="urn:microsoft.com/office/officeart/2018/2/layout/IconLabelList"/>
    <dgm:cxn modelId="{5785959A-8B5D-44A2-AA70-1CAF601FC54F}" type="presParOf" srcId="{5799860E-EED6-4642-A44F-BD5186AF0DF9}" destId="{CC9488DD-4379-440C-950C-A899232F108E}" srcOrd="2" destOrd="0" presId="urn:microsoft.com/office/officeart/2018/2/layout/IconLabelList"/>
    <dgm:cxn modelId="{59721D3B-7981-4515-9AE2-41F68A5D915A}" type="presParOf" srcId="{DD2D7E08-9A23-4E14-998B-AE7C7792D787}" destId="{4DE879CA-4F3A-4DCE-B594-56C42E52217D}" srcOrd="3" destOrd="0" presId="urn:microsoft.com/office/officeart/2018/2/layout/IconLabelList"/>
    <dgm:cxn modelId="{9EA58732-F3FF-4C92-B398-02DDC30B1A64}" type="presParOf" srcId="{DD2D7E08-9A23-4E14-998B-AE7C7792D787}" destId="{E9F139E4-105B-4866-9562-AC6C760E2CC1}" srcOrd="4" destOrd="0" presId="urn:microsoft.com/office/officeart/2018/2/layout/IconLabelList"/>
    <dgm:cxn modelId="{05A4F1D2-47CE-40BA-A67D-EBEAA93EF3AE}" type="presParOf" srcId="{E9F139E4-105B-4866-9562-AC6C760E2CC1}" destId="{CE5B64D6-DBF5-49A5-8056-84DE74BF7B5A}" srcOrd="0" destOrd="0" presId="urn:microsoft.com/office/officeart/2018/2/layout/IconLabelList"/>
    <dgm:cxn modelId="{FFC09FAD-0EAD-468B-BF83-C6485A6F03CE}" type="presParOf" srcId="{E9F139E4-105B-4866-9562-AC6C760E2CC1}" destId="{B2BEF9FD-5E16-407B-9D96-179CF49DF457}" srcOrd="1" destOrd="0" presId="urn:microsoft.com/office/officeart/2018/2/layout/IconLabelList"/>
    <dgm:cxn modelId="{33F29704-760D-4408-B5CB-3943D441AC77}" type="presParOf" srcId="{E9F139E4-105B-4866-9562-AC6C760E2CC1}" destId="{4B1D8D49-17EA-4232-BA5F-3E90252B5C1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305DE0-6848-42EE-852C-65378D7D75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F30F444-7A76-40C5-8113-4BBEF6F766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Submit an application of admission to </a:t>
          </a:r>
          <a:r>
            <a:rPr lang="en-US">
              <a:latin typeface="Calibri Light" panose="020F0302020204030204"/>
            </a:rPr>
            <a:t>Chaffey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College </a:t>
          </a:r>
          <a:r>
            <a:rPr lang="en-US"/>
            <a:t>if you are not a current student at </a:t>
          </a:r>
          <a:r>
            <a:rPr lang="en-US" b="1">
              <a:hlinkClick xmlns:r="http://schemas.openxmlformats.org/officeDocument/2006/relationships" r:id="rId1"/>
            </a:rPr>
            <a:t>www.chaffey.edu</a:t>
          </a:r>
          <a:r>
            <a:rPr lang="en-US"/>
            <a:t>, then click</a:t>
          </a:r>
          <a:r>
            <a:rPr lang="en-US">
              <a:latin typeface="Calibri Light" panose="020F0302020204030204"/>
            </a:rPr>
            <a:t> Prospective Students ---&gt; Application</a:t>
          </a:r>
          <a:r>
            <a:rPr lang="en-US"/>
            <a:t> link.</a:t>
          </a:r>
          <a:r>
            <a:rPr lang="en-US">
              <a:latin typeface="Calibri Light" panose="020F0302020204030204"/>
            </a:rPr>
            <a:t> </a:t>
          </a:r>
        </a:p>
      </dgm:t>
    </dgm:pt>
    <dgm:pt modelId="{12468DF4-DC0C-4D95-8914-3C8647D77642}" type="parTrans" cxnId="{FB800DC6-B5C7-4758-AAEC-710588F8913D}">
      <dgm:prSet/>
      <dgm:spPr/>
      <dgm:t>
        <a:bodyPr/>
        <a:lstStyle/>
        <a:p>
          <a:endParaRPr lang="en-US"/>
        </a:p>
      </dgm:t>
    </dgm:pt>
    <dgm:pt modelId="{39064677-9225-4EE7-A60E-BD438E7FDB85}" type="sibTrans" cxnId="{FB800DC6-B5C7-4758-AAEC-710588F8913D}">
      <dgm:prSet phldrT="1" phldr="0"/>
      <dgm:spPr/>
      <dgm:t>
        <a:bodyPr/>
        <a:lstStyle/>
        <a:p>
          <a:endParaRPr lang="en-US"/>
        </a:p>
      </dgm:t>
    </dgm:pt>
    <dgm:pt modelId="{6B80C5DE-7FD3-4ED1-87CD-B41788A6F3B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1">
              <a:latin typeface="Calibri Light"/>
              <a:cs typeface="Calibri"/>
            </a:rPr>
            <a:t>The Nursing Assistant application link will be available to individuals who attended an information session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55574E6C-E076-4715-B9CC-93E0B8EF5307}" type="parTrans" cxnId="{B61C6D4D-4015-486D-8257-0B1F6F9AD3F5}">
      <dgm:prSet/>
      <dgm:spPr/>
      <dgm:t>
        <a:bodyPr/>
        <a:lstStyle/>
        <a:p>
          <a:endParaRPr lang="en-US"/>
        </a:p>
      </dgm:t>
    </dgm:pt>
    <dgm:pt modelId="{4CD6B8F6-2BC5-4AD2-AFCF-A2CF0278A16F}" type="sibTrans" cxnId="{B61C6D4D-4015-486D-8257-0B1F6F9AD3F5}">
      <dgm:prSet phldrT="2" phldr="0"/>
      <dgm:spPr/>
      <dgm:t>
        <a:bodyPr/>
        <a:lstStyle/>
        <a:p>
          <a:endParaRPr lang="en-US"/>
        </a:p>
      </dgm:t>
    </dgm:pt>
    <dgm:pt modelId="{986D5703-EFD1-4F9F-A022-CC049E8643D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The</a:t>
          </a:r>
          <a:r>
            <a:rPr lang="en-US">
              <a:latin typeface="Calibri Light" panose="020F0302020204030204"/>
            </a:rPr>
            <a:t> Nursing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Assistant </a:t>
          </a:r>
          <a:r>
            <a:rPr lang="en-US"/>
            <a:t>application link will go live</a:t>
          </a:r>
          <a:r>
            <a:rPr lang="en-US">
              <a:latin typeface="Calibri Light" panose="020F0302020204030204"/>
            </a:rPr>
            <a:t> February 22, 2024- April 5, 2024</a:t>
          </a:r>
          <a:endParaRPr lang="en-US"/>
        </a:p>
      </dgm:t>
    </dgm:pt>
    <dgm:pt modelId="{5A32B37E-712D-4C4B-BD40-CC197EB7FA3E}" type="parTrans" cxnId="{5D050FF6-0999-4B95-BC06-0C4CC494A521}">
      <dgm:prSet/>
      <dgm:spPr/>
      <dgm:t>
        <a:bodyPr/>
        <a:lstStyle/>
        <a:p>
          <a:endParaRPr lang="en-US"/>
        </a:p>
      </dgm:t>
    </dgm:pt>
    <dgm:pt modelId="{5505550B-03C7-44EC-9AC6-A74FE5D16015}" type="sibTrans" cxnId="{5D050FF6-0999-4B95-BC06-0C4CC494A521}">
      <dgm:prSet phldrT="3" phldr="0"/>
      <dgm:spPr/>
      <dgm:t>
        <a:bodyPr/>
        <a:lstStyle/>
        <a:p>
          <a:endParaRPr lang="en-US"/>
        </a:p>
      </dgm:t>
    </dgm:pt>
    <dgm:pt modelId="{817D73E1-5E84-45F0-9440-ABACFCD45574}" type="pres">
      <dgm:prSet presAssocID="{FD305DE0-6848-42EE-852C-65378D7D7525}" presName="root" presStyleCnt="0">
        <dgm:presLayoutVars>
          <dgm:dir/>
          <dgm:resizeHandles val="exact"/>
        </dgm:presLayoutVars>
      </dgm:prSet>
      <dgm:spPr/>
    </dgm:pt>
    <dgm:pt modelId="{9A41871E-31E4-41B7-ABA2-8A0D7C19F369}" type="pres">
      <dgm:prSet presAssocID="{AF30F444-7A76-40C5-8113-4BBEF6F76693}" presName="compNode" presStyleCnt="0"/>
      <dgm:spPr/>
    </dgm:pt>
    <dgm:pt modelId="{A82C9EA8-51D9-433F-88A3-19101EB500C2}" type="pres">
      <dgm:prSet presAssocID="{AF30F444-7A76-40C5-8113-4BBEF6F76693}" presName="bgRect" presStyleLbl="bgShp" presStyleIdx="0" presStyleCnt="3"/>
      <dgm:spPr/>
    </dgm:pt>
    <dgm:pt modelId="{F0B532DC-36C6-4043-94C7-06C6580774C7}" type="pres">
      <dgm:prSet presAssocID="{AF30F444-7A76-40C5-8113-4BBEF6F76693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8ADABFB-86F7-4298-8BB2-C155A911C1F5}" type="pres">
      <dgm:prSet presAssocID="{AF30F444-7A76-40C5-8113-4BBEF6F76693}" presName="spaceRect" presStyleCnt="0"/>
      <dgm:spPr/>
    </dgm:pt>
    <dgm:pt modelId="{E3C53A70-ABA5-451B-8F1C-A71B3EF588E5}" type="pres">
      <dgm:prSet presAssocID="{AF30F444-7A76-40C5-8113-4BBEF6F76693}" presName="parTx" presStyleLbl="revTx" presStyleIdx="0" presStyleCnt="3">
        <dgm:presLayoutVars>
          <dgm:chMax val="0"/>
          <dgm:chPref val="0"/>
        </dgm:presLayoutVars>
      </dgm:prSet>
      <dgm:spPr/>
    </dgm:pt>
    <dgm:pt modelId="{E0BEB14A-D128-453A-B5FE-77A873966A14}" type="pres">
      <dgm:prSet presAssocID="{39064677-9225-4EE7-A60E-BD438E7FDB85}" presName="sibTrans" presStyleCnt="0"/>
      <dgm:spPr/>
    </dgm:pt>
    <dgm:pt modelId="{46C04304-5C1D-4C24-8091-522E968C6E7B}" type="pres">
      <dgm:prSet presAssocID="{6B80C5DE-7FD3-4ED1-87CD-B41788A6F3BD}" presName="compNode" presStyleCnt="0"/>
      <dgm:spPr/>
    </dgm:pt>
    <dgm:pt modelId="{F243AA32-CCB8-49A0-8F7A-87DDEFE10D06}" type="pres">
      <dgm:prSet presAssocID="{6B80C5DE-7FD3-4ED1-87CD-B41788A6F3BD}" presName="bgRect" presStyleLbl="bgShp" presStyleIdx="1" presStyleCnt="3"/>
      <dgm:spPr/>
    </dgm:pt>
    <dgm:pt modelId="{79B76D6B-CAD5-458C-AAEA-2FF0EA51F51C}" type="pres">
      <dgm:prSet presAssocID="{6B80C5DE-7FD3-4ED1-87CD-B41788A6F3BD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1513C9B-E742-45C2-ABBA-B5ECD0CAAC83}" type="pres">
      <dgm:prSet presAssocID="{6B80C5DE-7FD3-4ED1-87CD-B41788A6F3BD}" presName="spaceRect" presStyleCnt="0"/>
      <dgm:spPr/>
    </dgm:pt>
    <dgm:pt modelId="{4B903454-CA38-4692-AEB5-F837884FFBB3}" type="pres">
      <dgm:prSet presAssocID="{6B80C5DE-7FD3-4ED1-87CD-B41788A6F3BD}" presName="parTx" presStyleLbl="revTx" presStyleIdx="1" presStyleCnt="3">
        <dgm:presLayoutVars>
          <dgm:chMax val="0"/>
          <dgm:chPref val="0"/>
        </dgm:presLayoutVars>
      </dgm:prSet>
      <dgm:spPr/>
    </dgm:pt>
    <dgm:pt modelId="{D08D6248-8CB3-4057-A6D1-ADAB6980A4C7}" type="pres">
      <dgm:prSet presAssocID="{4CD6B8F6-2BC5-4AD2-AFCF-A2CF0278A16F}" presName="sibTrans" presStyleCnt="0"/>
      <dgm:spPr/>
    </dgm:pt>
    <dgm:pt modelId="{FFBE1B49-BA77-452F-854B-39956A18289E}" type="pres">
      <dgm:prSet presAssocID="{986D5703-EFD1-4F9F-A022-CC049E8643D8}" presName="compNode" presStyleCnt="0"/>
      <dgm:spPr/>
    </dgm:pt>
    <dgm:pt modelId="{86FC382D-223A-4578-8764-29168F34B60B}" type="pres">
      <dgm:prSet presAssocID="{986D5703-EFD1-4F9F-A022-CC049E8643D8}" presName="bgRect" presStyleLbl="bgShp" presStyleIdx="2" presStyleCnt="3"/>
      <dgm:spPr/>
    </dgm:pt>
    <dgm:pt modelId="{0350BF63-38DD-4B87-A560-CE78DBA4A023}" type="pres">
      <dgm:prSet presAssocID="{986D5703-EFD1-4F9F-A022-CC049E8643D8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5D871F47-06B1-4100-A634-C1AD8D2118E5}" type="pres">
      <dgm:prSet presAssocID="{986D5703-EFD1-4F9F-A022-CC049E8643D8}" presName="spaceRect" presStyleCnt="0"/>
      <dgm:spPr/>
    </dgm:pt>
    <dgm:pt modelId="{04046EA8-E39D-4964-8B43-27BFEBC4FCDB}" type="pres">
      <dgm:prSet presAssocID="{986D5703-EFD1-4F9F-A022-CC049E8643D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86FB12B-12F5-475A-B553-C7D26077E90D}" type="presOf" srcId="{986D5703-EFD1-4F9F-A022-CC049E8643D8}" destId="{04046EA8-E39D-4964-8B43-27BFEBC4FCDB}" srcOrd="0" destOrd="0" presId="urn:microsoft.com/office/officeart/2018/2/layout/IconVerticalSolidList"/>
    <dgm:cxn modelId="{B61C6D4D-4015-486D-8257-0B1F6F9AD3F5}" srcId="{FD305DE0-6848-42EE-852C-65378D7D7525}" destId="{6B80C5DE-7FD3-4ED1-87CD-B41788A6F3BD}" srcOrd="1" destOrd="0" parTransId="{55574E6C-E076-4715-B9CC-93E0B8EF5307}" sibTransId="{4CD6B8F6-2BC5-4AD2-AFCF-A2CF0278A16F}"/>
    <dgm:cxn modelId="{FB800DC6-B5C7-4758-AAEC-710588F8913D}" srcId="{FD305DE0-6848-42EE-852C-65378D7D7525}" destId="{AF30F444-7A76-40C5-8113-4BBEF6F76693}" srcOrd="0" destOrd="0" parTransId="{12468DF4-DC0C-4D95-8914-3C8647D77642}" sibTransId="{39064677-9225-4EE7-A60E-BD438E7FDB85}"/>
    <dgm:cxn modelId="{EEE32AC6-9731-423F-B20F-64DEE42FD2D7}" type="presOf" srcId="{AF30F444-7A76-40C5-8113-4BBEF6F76693}" destId="{E3C53A70-ABA5-451B-8F1C-A71B3EF588E5}" srcOrd="0" destOrd="0" presId="urn:microsoft.com/office/officeart/2018/2/layout/IconVerticalSolidList"/>
    <dgm:cxn modelId="{6EBDB2CA-1F89-4EED-B20B-279EE7F377BF}" type="presOf" srcId="{FD305DE0-6848-42EE-852C-65378D7D7525}" destId="{817D73E1-5E84-45F0-9440-ABACFCD45574}" srcOrd="0" destOrd="0" presId="urn:microsoft.com/office/officeart/2018/2/layout/IconVerticalSolidList"/>
    <dgm:cxn modelId="{F571A5EA-373E-458F-A975-EAB01FD38B09}" type="presOf" srcId="{6B80C5DE-7FD3-4ED1-87CD-B41788A6F3BD}" destId="{4B903454-CA38-4692-AEB5-F837884FFBB3}" srcOrd="0" destOrd="0" presId="urn:microsoft.com/office/officeart/2018/2/layout/IconVerticalSolidList"/>
    <dgm:cxn modelId="{5D050FF6-0999-4B95-BC06-0C4CC494A521}" srcId="{FD305DE0-6848-42EE-852C-65378D7D7525}" destId="{986D5703-EFD1-4F9F-A022-CC049E8643D8}" srcOrd="2" destOrd="0" parTransId="{5A32B37E-712D-4C4B-BD40-CC197EB7FA3E}" sibTransId="{5505550B-03C7-44EC-9AC6-A74FE5D16015}"/>
    <dgm:cxn modelId="{16DDB5C2-4E26-4F10-A54D-D58A89477896}" type="presParOf" srcId="{817D73E1-5E84-45F0-9440-ABACFCD45574}" destId="{9A41871E-31E4-41B7-ABA2-8A0D7C19F369}" srcOrd="0" destOrd="0" presId="urn:microsoft.com/office/officeart/2018/2/layout/IconVerticalSolidList"/>
    <dgm:cxn modelId="{F9E81515-A33F-490F-91BD-47C6878F722C}" type="presParOf" srcId="{9A41871E-31E4-41B7-ABA2-8A0D7C19F369}" destId="{A82C9EA8-51D9-433F-88A3-19101EB500C2}" srcOrd="0" destOrd="0" presId="urn:microsoft.com/office/officeart/2018/2/layout/IconVerticalSolidList"/>
    <dgm:cxn modelId="{981DC957-36EB-490E-9662-12EEE5244B5D}" type="presParOf" srcId="{9A41871E-31E4-41B7-ABA2-8A0D7C19F369}" destId="{F0B532DC-36C6-4043-94C7-06C6580774C7}" srcOrd="1" destOrd="0" presId="urn:microsoft.com/office/officeart/2018/2/layout/IconVerticalSolidList"/>
    <dgm:cxn modelId="{155E3B16-0D89-47B2-BD45-907C84A0FF6F}" type="presParOf" srcId="{9A41871E-31E4-41B7-ABA2-8A0D7C19F369}" destId="{28ADABFB-86F7-4298-8BB2-C155A911C1F5}" srcOrd="2" destOrd="0" presId="urn:microsoft.com/office/officeart/2018/2/layout/IconVerticalSolidList"/>
    <dgm:cxn modelId="{5A894D97-C52A-47B0-B920-12D20FDE53BA}" type="presParOf" srcId="{9A41871E-31E4-41B7-ABA2-8A0D7C19F369}" destId="{E3C53A70-ABA5-451B-8F1C-A71B3EF588E5}" srcOrd="3" destOrd="0" presId="urn:microsoft.com/office/officeart/2018/2/layout/IconVerticalSolidList"/>
    <dgm:cxn modelId="{E2782E68-3D4D-41E2-AD5F-CCF7AF7D5A51}" type="presParOf" srcId="{817D73E1-5E84-45F0-9440-ABACFCD45574}" destId="{E0BEB14A-D128-453A-B5FE-77A873966A14}" srcOrd="1" destOrd="0" presId="urn:microsoft.com/office/officeart/2018/2/layout/IconVerticalSolidList"/>
    <dgm:cxn modelId="{D1314B0D-08C2-4E52-8D5F-FC52D1414B64}" type="presParOf" srcId="{817D73E1-5E84-45F0-9440-ABACFCD45574}" destId="{46C04304-5C1D-4C24-8091-522E968C6E7B}" srcOrd="2" destOrd="0" presId="urn:microsoft.com/office/officeart/2018/2/layout/IconVerticalSolidList"/>
    <dgm:cxn modelId="{94033A65-F3EB-4855-8396-A14988AAE773}" type="presParOf" srcId="{46C04304-5C1D-4C24-8091-522E968C6E7B}" destId="{F243AA32-CCB8-49A0-8F7A-87DDEFE10D06}" srcOrd="0" destOrd="0" presId="urn:microsoft.com/office/officeart/2018/2/layout/IconVerticalSolidList"/>
    <dgm:cxn modelId="{77DCF1EB-ED04-4144-A5BA-7D0BBCA6A134}" type="presParOf" srcId="{46C04304-5C1D-4C24-8091-522E968C6E7B}" destId="{79B76D6B-CAD5-458C-AAEA-2FF0EA51F51C}" srcOrd="1" destOrd="0" presId="urn:microsoft.com/office/officeart/2018/2/layout/IconVerticalSolidList"/>
    <dgm:cxn modelId="{5D082D64-E768-4A73-BE61-B816C198F163}" type="presParOf" srcId="{46C04304-5C1D-4C24-8091-522E968C6E7B}" destId="{B1513C9B-E742-45C2-ABBA-B5ECD0CAAC83}" srcOrd="2" destOrd="0" presId="urn:microsoft.com/office/officeart/2018/2/layout/IconVerticalSolidList"/>
    <dgm:cxn modelId="{6AA3EFDF-5D7A-42F5-B814-21ADF10AD8F5}" type="presParOf" srcId="{46C04304-5C1D-4C24-8091-522E968C6E7B}" destId="{4B903454-CA38-4692-AEB5-F837884FFBB3}" srcOrd="3" destOrd="0" presId="urn:microsoft.com/office/officeart/2018/2/layout/IconVerticalSolidList"/>
    <dgm:cxn modelId="{03A24360-4577-4087-8554-538D0028B5C5}" type="presParOf" srcId="{817D73E1-5E84-45F0-9440-ABACFCD45574}" destId="{D08D6248-8CB3-4057-A6D1-ADAB6980A4C7}" srcOrd="3" destOrd="0" presId="urn:microsoft.com/office/officeart/2018/2/layout/IconVerticalSolidList"/>
    <dgm:cxn modelId="{FE724040-2B48-4479-8B5B-B16C3EB81949}" type="presParOf" srcId="{817D73E1-5E84-45F0-9440-ABACFCD45574}" destId="{FFBE1B49-BA77-452F-854B-39956A18289E}" srcOrd="4" destOrd="0" presId="urn:microsoft.com/office/officeart/2018/2/layout/IconVerticalSolidList"/>
    <dgm:cxn modelId="{305A234C-7BF2-4E6A-8322-3F52F19894FE}" type="presParOf" srcId="{FFBE1B49-BA77-452F-854B-39956A18289E}" destId="{86FC382D-223A-4578-8764-29168F34B60B}" srcOrd="0" destOrd="0" presId="urn:microsoft.com/office/officeart/2018/2/layout/IconVerticalSolidList"/>
    <dgm:cxn modelId="{7143EBAD-A5FE-466A-8146-7A7DECB08F8F}" type="presParOf" srcId="{FFBE1B49-BA77-452F-854B-39956A18289E}" destId="{0350BF63-38DD-4B87-A560-CE78DBA4A023}" srcOrd="1" destOrd="0" presId="urn:microsoft.com/office/officeart/2018/2/layout/IconVerticalSolidList"/>
    <dgm:cxn modelId="{BCA42D29-945D-4E59-B014-A010D1BA14EB}" type="presParOf" srcId="{FFBE1B49-BA77-452F-854B-39956A18289E}" destId="{5D871F47-06B1-4100-A634-C1AD8D2118E5}" srcOrd="2" destOrd="0" presId="urn:microsoft.com/office/officeart/2018/2/layout/IconVerticalSolidList"/>
    <dgm:cxn modelId="{7EEF583A-9120-44A0-B404-EB7294A028BA}" type="presParOf" srcId="{FFBE1B49-BA77-452F-854B-39956A18289E}" destId="{04046EA8-E39D-4964-8B43-27BFEBC4FCD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C021AA-7829-4D25-BDE6-1D25913B3D19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FC26DF3-B55B-4DDE-A9FF-2BDA658C23DB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February 22-April 5, 2024 for a Fall 2024 start. </a:t>
          </a:r>
        </a:p>
      </dgm:t>
    </dgm:pt>
    <dgm:pt modelId="{8E6DEA1F-46DF-434B-89E5-2122BC0070B3}" type="parTrans" cxnId="{0E30E413-CCE6-4BC5-A321-7F7FFF83288D}">
      <dgm:prSet/>
      <dgm:spPr/>
      <dgm:t>
        <a:bodyPr/>
        <a:lstStyle/>
        <a:p>
          <a:endParaRPr lang="en-US"/>
        </a:p>
      </dgm:t>
    </dgm:pt>
    <dgm:pt modelId="{15C202AA-B7E8-4707-9AFF-3D466BF0A754}" type="sibTrans" cxnId="{0E30E413-CCE6-4BC5-A321-7F7FFF83288D}">
      <dgm:prSet/>
      <dgm:spPr/>
      <dgm:t>
        <a:bodyPr/>
        <a:lstStyle/>
        <a:p>
          <a:endParaRPr lang="en-US"/>
        </a:p>
      </dgm:t>
    </dgm:pt>
    <dgm:pt modelId="{849CC602-2B3A-4467-96A0-DA81917B7726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Complete all sections and submit online</a:t>
          </a:r>
        </a:p>
      </dgm:t>
    </dgm:pt>
    <dgm:pt modelId="{23C196A1-D7FC-4FCB-9653-0A7A93EF6ABA}" type="parTrans" cxnId="{CFFF7D29-70E3-4B1E-B0D1-CCFA91A30BA1}">
      <dgm:prSet/>
      <dgm:spPr/>
      <dgm:t>
        <a:bodyPr/>
        <a:lstStyle/>
        <a:p>
          <a:endParaRPr lang="en-US"/>
        </a:p>
      </dgm:t>
    </dgm:pt>
    <dgm:pt modelId="{43867555-2160-4248-B40D-55467DE38030}" type="sibTrans" cxnId="{CFFF7D29-70E3-4B1E-B0D1-CCFA91A30BA1}">
      <dgm:prSet/>
      <dgm:spPr/>
      <dgm:t>
        <a:bodyPr/>
        <a:lstStyle/>
        <a:p>
          <a:endParaRPr lang="en-US"/>
        </a:p>
      </dgm:t>
    </dgm:pt>
    <dgm:pt modelId="{6838ACE8-7E73-4827-A780-94D0067774E6}" type="pres">
      <dgm:prSet presAssocID="{43C021AA-7829-4D25-BDE6-1D25913B3D19}" presName="outerComposite" presStyleCnt="0">
        <dgm:presLayoutVars>
          <dgm:chMax val="5"/>
          <dgm:dir/>
          <dgm:resizeHandles val="exact"/>
        </dgm:presLayoutVars>
      </dgm:prSet>
      <dgm:spPr/>
    </dgm:pt>
    <dgm:pt modelId="{683340A0-0BC9-4CA7-B361-F39C83A9FD05}" type="pres">
      <dgm:prSet presAssocID="{43C021AA-7829-4D25-BDE6-1D25913B3D19}" presName="dummyMaxCanvas" presStyleCnt="0">
        <dgm:presLayoutVars/>
      </dgm:prSet>
      <dgm:spPr/>
    </dgm:pt>
    <dgm:pt modelId="{51E38E86-C9DA-49F4-84CF-B2BD61CAAEED}" type="pres">
      <dgm:prSet presAssocID="{43C021AA-7829-4D25-BDE6-1D25913B3D19}" presName="TwoNodes_1" presStyleLbl="node1" presStyleIdx="0" presStyleCnt="2">
        <dgm:presLayoutVars>
          <dgm:bulletEnabled val="1"/>
        </dgm:presLayoutVars>
      </dgm:prSet>
      <dgm:spPr/>
    </dgm:pt>
    <dgm:pt modelId="{BCF89AE6-BE13-4062-AA94-DECDE6F442AE}" type="pres">
      <dgm:prSet presAssocID="{43C021AA-7829-4D25-BDE6-1D25913B3D19}" presName="TwoNodes_2" presStyleLbl="node1" presStyleIdx="1" presStyleCnt="2">
        <dgm:presLayoutVars>
          <dgm:bulletEnabled val="1"/>
        </dgm:presLayoutVars>
      </dgm:prSet>
      <dgm:spPr/>
    </dgm:pt>
    <dgm:pt modelId="{A01FCF0E-49B0-40E1-B84D-4E5FA1580D75}" type="pres">
      <dgm:prSet presAssocID="{43C021AA-7829-4D25-BDE6-1D25913B3D19}" presName="TwoConn_1-2" presStyleLbl="fgAccFollowNode1" presStyleIdx="0" presStyleCnt="1">
        <dgm:presLayoutVars>
          <dgm:bulletEnabled val="1"/>
        </dgm:presLayoutVars>
      </dgm:prSet>
      <dgm:spPr/>
    </dgm:pt>
    <dgm:pt modelId="{892F9581-54A7-4F13-9DC3-B38669D3967C}" type="pres">
      <dgm:prSet presAssocID="{43C021AA-7829-4D25-BDE6-1D25913B3D19}" presName="TwoNodes_1_text" presStyleLbl="node1" presStyleIdx="1" presStyleCnt="2">
        <dgm:presLayoutVars>
          <dgm:bulletEnabled val="1"/>
        </dgm:presLayoutVars>
      </dgm:prSet>
      <dgm:spPr/>
    </dgm:pt>
    <dgm:pt modelId="{AA2837EA-261F-49B8-B6E1-A5F95D8BEE0D}" type="pres">
      <dgm:prSet presAssocID="{43C021AA-7829-4D25-BDE6-1D25913B3D19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4B81C04-2464-4FDA-AEBE-A058C0D94331}" type="presOf" srcId="{849CC602-2B3A-4467-96A0-DA81917B7726}" destId="{BCF89AE6-BE13-4062-AA94-DECDE6F442AE}" srcOrd="0" destOrd="0" presId="urn:microsoft.com/office/officeart/2005/8/layout/vProcess5"/>
    <dgm:cxn modelId="{0E30E413-CCE6-4BC5-A321-7F7FFF83288D}" srcId="{43C021AA-7829-4D25-BDE6-1D25913B3D19}" destId="{8FC26DF3-B55B-4DDE-A9FF-2BDA658C23DB}" srcOrd="0" destOrd="0" parTransId="{8E6DEA1F-46DF-434B-89E5-2122BC0070B3}" sibTransId="{15C202AA-B7E8-4707-9AFF-3D466BF0A754}"/>
    <dgm:cxn modelId="{CFFF7D29-70E3-4B1E-B0D1-CCFA91A30BA1}" srcId="{43C021AA-7829-4D25-BDE6-1D25913B3D19}" destId="{849CC602-2B3A-4467-96A0-DA81917B7726}" srcOrd="1" destOrd="0" parTransId="{23C196A1-D7FC-4FCB-9653-0A7A93EF6ABA}" sibTransId="{43867555-2160-4248-B40D-55467DE38030}"/>
    <dgm:cxn modelId="{C347E783-18CF-4491-8F03-72CABB11ED27}" type="presOf" srcId="{849CC602-2B3A-4467-96A0-DA81917B7726}" destId="{AA2837EA-261F-49B8-B6E1-A5F95D8BEE0D}" srcOrd="1" destOrd="0" presId="urn:microsoft.com/office/officeart/2005/8/layout/vProcess5"/>
    <dgm:cxn modelId="{C84CEC87-8BD8-4020-BABD-3C1CCD9C0576}" type="presOf" srcId="{8FC26DF3-B55B-4DDE-A9FF-2BDA658C23DB}" destId="{51E38E86-C9DA-49F4-84CF-B2BD61CAAEED}" srcOrd="0" destOrd="0" presId="urn:microsoft.com/office/officeart/2005/8/layout/vProcess5"/>
    <dgm:cxn modelId="{404FAF94-E3A3-4651-859A-A0041953481B}" type="presOf" srcId="{43C021AA-7829-4D25-BDE6-1D25913B3D19}" destId="{6838ACE8-7E73-4827-A780-94D0067774E6}" srcOrd="0" destOrd="0" presId="urn:microsoft.com/office/officeart/2005/8/layout/vProcess5"/>
    <dgm:cxn modelId="{E796FBE0-D086-4A22-A64F-656DAB1D8E10}" type="presOf" srcId="{15C202AA-B7E8-4707-9AFF-3D466BF0A754}" destId="{A01FCF0E-49B0-40E1-B84D-4E5FA1580D75}" srcOrd="0" destOrd="0" presId="urn:microsoft.com/office/officeart/2005/8/layout/vProcess5"/>
    <dgm:cxn modelId="{A357C3E6-84CB-46FF-A184-C804B8E0B41C}" type="presOf" srcId="{8FC26DF3-B55B-4DDE-A9FF-2BDA658C23DB}" destId="{892F9581-54A7-4F13-9DC3-B38669D3967C}" srcOrd="1" destOrd="0" presId="urn:microsoft.com/office/officeart/2005/8/layout/vProcess5"/>
    <dgm:cxn modelId="{96E5E6FE-E0FD-4B54-A8B4-79D345A78B99}" type="presParOf" srcId="{6838ACE8-7E73-4827-A780-94D0067774E6}" destId="{683340A0-0BC9-4CA7-B361-F39C83A9FD05}" srcOrd="0" destOrd="0" presId="urn:microsoft.com/office/officeart/2005/8/layout/vProcess5"/>
    <dgm:cxn modelId="{11637B09-C0B7-4A7C-A5DD-3B63B3FAACC4}" type="presParOf" srcId="{6838ACE8-7E73-4827-A780-94D0067774E6}" destId="{51E38E86-C9DA-49F4-84CF-B2BD61CAAEED}" srcOrd="1" destOrd="0" presId="urn:microsoft.com/office/officeart/2005/8/layout/vProcess5"/>
    <dgm:cxn modelId="{AD28813F-C968-4599-8EDF-667AA09079AD}" type="presParOf" srcId="{6838ACE8-7E73-4827-A780-94D0067774E6}" destId="{BCF89AE6-BE13-4062-AA94-DECDE6F442AE}" srcOrd="2" destOrd="0" presId="urn:microsoft.com/office/officeart/2005/8/layout/vProcess5"/>
    <dgm:cxn modelId="{756E241D-BC48-4125-8C48-8DDAB1D03BD8}" type="presParOf" srcId="{6838ACE8-7E73-4827-A780-94D0067774E6}" destId="{A01FCF0E-49B0-40E1-B84D-4E5FA1580D75}" srcOrd="3" destOrd="0" presId="urn:microsoft.com/office/officeart/2005/8/layout/vProcess5"/>
    <dgm:cxn modelId="{38F93AFB-45C7-4C80-9ABA-187FDAAC0F04}" type="presParOf" srcId="{6838ACE8-7E73-4827-A780-94D0067774E6}" destId="{892F9581-54A7-4F13-9DC3-B38669D3967C}" srcOrd="4" destOrd="0" presId="urn:microsoft.com/office/officeart/2005/8/layout/vProcess5"/>
    <dgm:cxn modelId="{365D52A1-9972-485F-BCD4-E216C3C63E6C}" type="presParOf" srcId="{6838ACE8-7E73-4827-A780-94D0067774E6}" destId="{AA2837EA-261F-49B8-B6E1-A5F95D8BEE0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3FC392-644A-498A-B7F3-C4D1DC32699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B00829-DED2-41D8-912F-1C279B1CBC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Total Additional Fees = 525</a:t>
          </a:r>
          <a:endParaRPr lang="en-US">
            <a:latin typeface="Calibri"/>
            <a:cs typeface="Calibri"/>
          </a:endParaRPr>
        </a:p>
      </dgm:t>
    </dgm:pt>
    <dgm:pt modelId="{77609375-76D5-43E8-9D6C-2D1231B49B72}" type="parTrans" cxnId="{44C0ED11-0650-4A7F-BCF0-6BFE81D0826E}">
      <dgm:prSet/>
      <dgm:spPr/>
      <dgm:t>
        <a:bodyPr/>
        <a:lstStyle/>
        <a:p>
          <a:endParaRPr lang="en-US"/>
        </a:p>
      </dgm:t>
    </dgm:pt>
    <dgm:pt modelId="{EA09A09F-6118-45EC-B13D-75385A0A5818}" type="sibTrans" cxnId="{44C0ED11-0650-4A7F-BCF0-6BFE81D0826E}">
      <dgm:prSet/>
      <dgm:spPr/>
      <dgm:t>
        <a:bodyPr/>
        <a:lstStyle/>
        <a:p>
          <a:endParaRPr lang="en-US"/>
        </a:p>
      </dgm:t>
    </dgm:pt>
    <dgm:pt modelId="{C556DA5B-E9EA-49F6-9E67-9180EB7816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Course Tuition = Free </a:t>
          </a:r>
          <a:endParaRPr lang="en-US">
            <a:latin typeface="Calibri"/>
            <a:cs typeface="Calibri"/>
          </a:endParaRPr>
        </a:p>
      </dgm:t>
    </dgm:pt>
    <dgm:pt modelId="{219AC005-B9C9-4824-8F2E-25FF63371674}" type="parTrans" cxnId="{E80D4651-1A19-4F05-9ECA-4C9073A250DE}">
      <dgm:prSet/>
      <dgm:spPr/>
      <dgm:t>
        <a:bodyPr/>
        <a:lstStyle/>
        <a:p>
          <a:endParaRPr lang="en-US"/>
        </a:p>
      </dgm:t>
    </dgm:pt>
    <dgm:pt modelId="{BDDC933D-9126-405A-9260-A32D1D6C4D05}" type="sibTrans" cxnId="{E80D4651-1A19-4F05-9ECA-4C9073A250DE}">
      <dgm:prSet/>
      <dgm:spPr/>
      <dgm:t>
        <a:bodyPr/>
        <a:lstStyle/>
        <a:p>
          <a:endParaRPr lang="en-US"/>
        </a:p>
      </dgm:t>
    </dgm:pt>
    <dgm:pt modelId="{9FAAE185-92CD-4DDD-904C-EF162F6714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This is just an estimate, costs may vary by student and class</a:t>
          </a:r>
          <a:endParaRPr lang="en-US">
            <a:latin typeface="Calibri"/>
            <a:cs typeface="Calibri"/>
          </a:endParaRPr>
        </a:p>
      </dgm:t>
    </dgm:pt>
    <dgm:pt modelId="{8EB01B37-8216-46CE-9060-7C951770824C}" type="parTrans" cxnId="{684E5573-A720-4C47-ACFA-250AB93CFA8E}">
      <dgm:prSet/>
      <dgm:spPr/>
      <dgm:t>
        <a:bodyPr/>
        <a:lstStyle/>
        <a:p>
          <a:endParaRPr lang="en-US"/>
        </a:p>
      </dgm:t>
    </dgm:pt>
    <dgm:pt modelId="{6CE211C0-6029-4644-AC44-D1420B64B1AD}" type="sibTrans" cxnId="{684E5573-A720-4C47-ACFA-250AB93CFA8E}">
      <dgm:prSet/>
      <dgm:spPr/>
      <dgm:t>
        <a:bodyPr/>
        <a:lstStyle/>
        <a:p>
          <a:endParaRPr lang="en-US"/>
        </a:p>
      </dgm:t>
    </dgm:pt>
    <dgm:pt modelId="{A1798AA6-0764-4CE9-9AF2-5DBCEC4161C8}" type="pres">
      <dgm:prSet presAssocID="{123FC392-644A-498A-B7F3-C4D1DC326995}" presName="root" presStyleCnt="0">
        <dgm:presLayoutVars>
          <dgm:dir/>
          <dgm:resizeHandles val="exact"/>
        </dgm:presLayoutVars>
      </dgm:prSet>
      <dgm:spPr/>
    </dgm:pt>
    <dgm:pt modelId="{5049E0E7-C4F4-4A7C-87F0-AB7A39D8792C}" type="pres">
      <dgm:prSet presAssocID="{53B00829-DED2-41D8-912F-1C279B1CBCC8}" presName="compNode" presStyleCnt="0"/>
      <dgm:spPr/>
    </dgm:pt>
    <dgm:pt modelId="{BB10B0F3-23EF-48E3-AFF1-7B426BFBD4FE}" type="pres">
      <dgm:prSet presAssocID="{53B00829-DED2-41D8-912F-1C279B1CBCC8}" presName="bgRect" presStyleLbl="bgShp" presStyleIdx="0" presStyleCnt="3"/>
      <dgm:spPr/>
    </dgm:pt>
    <dgm:pt modelId="{C253786F-20D7-4119-A8AE-DE2C90C3C0B0}" type="pres">
      <dgm:prSet presAssocID="{53B00829-DED2-41D8-912F-1C279B1CBCC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26E85D1-ACCF-4768-9713-55CC27D389E3}" type="pres">
      <dgm:prSet presAssocID="{53B00829-DED2-41D8-912F-1C279B1CBCC8}" presName="spaceRect" presStyleCnt="0"/>
      <dgm:spPr/>
    </dgm:pt>
    <dgm:pt modelId="{CEF9E15A-4AA7-493F-9A85-AC904528F9F2}" type="pres">
      <dgm:prSet presAssocID="{53B00829-DED2-41D8-912F-1C279B1CBCC8}" presName="parTx" presStyleLbl="revTx" presStyleIdx="0" presStyleCnt="3">
        <dgm:presLayoutVars>
          <dgm:chMax val="0"/>
          <dgm:chPref val="0"/>
        </dgm:presLayoutVars>
      </dgm:prSet>
      <dgm:spPr/>
    </dgm:pt>
    <dgm:pt modelId="{DEE82784-2FD8-4A86-8905-7010B0798888}" type="pres">
      <dgm:prSet presAssocID="{EA09A09F-6118-45EC-B13D-75385A0A5818}" presName="sibTrans" presStyleCnt="0"/>
      <dgm:spPr/>
    </dgm:pt>
    <dgm:pt modelId="{8575D264-23E2-44B0-BD9B-9E2444193DAE}" type="pres">
      <dgm:prSet presAssocID="{C556DA5B-E9EA-49F6-9E67-9180EB781621}" presName="compNode" presStyleCnt="0"/>
      <dgm:spPr/>
    </dgm:pt>
    <dgm:pt modelId="{24D12DC1-BAD1-4300-8DA2-AE24284453E6}" type="pres">
      <dgm:prSet presAssocID="{C556DA5B-E9EA-49F6-9E67-9180EB781621}" presName="bgRect" presStyleLbl="bgShp" presStyleIdx="1" presStyleCnt="3"/>
      <dgm:spPr/>
    </dgm:pt>
    <dgm:pt modelId="{B95CBD3B-FE76-4FB7-AEA1-D40CE719D3F5}" type="pres">
      <dgm:prSet presAssocID="{C556DA5B-E9EA-49F6-9E67-9180EB78162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0994B54A-B045-4955-B99B-79D01482D375}" type="pres">
      <dgm:prSet presAssocID="{C556DA5B-E9EA-49F6-9E67-9180EB781621}" presName="spaceRect" presStyleCnt="0"/>
      <dgm:spPr/>
    </dgm:pt>
    <dgm:pt modelId="{6B4AE9A7-682B-4BD8-A443-96F17699E7D3}" type="pres">
      <dgm:prSet presAssocID="{C556DA5B-E9EA-49F6-9E67-9180EB781621}" presName="parTx" presStyleLbl="revTx" presStyleIdx="1" presStyleCnt="3">
        <dgm:presLayoutVars>
          <dgm:chMax val="0"/>
          <dgm:chPref val="0"/>
        </dgm:presLayoutVars>
      </dgm:prSet>
      <dgm:spPr/>
    </dgm:pt>
    <dgm:pt modelId="{3B977912-EF90-43DA-BDB5-39D3C543D717}" type="pres">
      <dgm:prSet presAssocID="{BDDC933D-9126-405A-9260-A32D1D6C4D05}" presName="sibTrans" presStyleCnt="0"/>
      <dgm:spPr/>
    </dgm:pt>
    <dgm:pt modelId="{9FFCF039-27B7-4EF0-AC08-02677A4B7EFB}" type="pres">
      <dgm:prSet presAssocID="{9FAAE185-92CD-4DDD-904C-EF162F6714B6}" presName="compNode" presStyleCnt="0"/>
      <dgm:spPr/>
    </dgm:pt>
    <dgm:pt modelId="{9F49EC2C-E11E-4570-80FC-CFBB78E3443B}" type="pres">
      <dgm:prSet presAssocID="{9FAAE185-92CD-4DDD-904C-EF162F6714B6}" presName="bgRect" presStyleLbl="bgShp" presStyleIdx="2" presStyleCnt="3"/>
      <dgm:spPr/>
    </dgm:pt>
    <dgm:pt modelId="{631C5D1D-CC9A-4950-BF2E-264C65B4F448}" type="pres">
      <dgm:prSet presAssocID="{9FAAE185-92CD-4DDD-904C-EF162F6714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9EE4786E-BABA-4AC5-B49C-3C5242669836}" type="pres">
      <dgm:prSet presAssocID="{9FAAE185-92CD-4DDD-904C-EF162F6714B6}" presName="spaceRect" presStyleCnt="0"/>
      <dgm:spPr/>
    </dgm:pt>
    <dgm:pt modelId="{805BDC21-F334-4D00-81B7-A9D845044311}" type="pres">
      <dgm:prSet presAssocID="{9FAAE185-92CD-4DDD-904C-EF162F6714B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4C0ED11-0650-4A7F-BCF0-6BFE81D0826E}" srcId="{123FC392-644A-498A-B7F3-C4D1DC326995}" destId="{53B00829-DED2-41D8-912F-1C279B1CBCC8}" srcOrd="0" destOrd="0" parTransId="{77609375-76D5-43E8-9D6C-2D1231B49B72}" sibTransId="{EA09A09F-6118-45EC-B13D-75385A0A5818}"/>
    <dgm:cxn modelId="{0BFA2063-4AF5-47FA-B854-7EC74392C24D}" type="presOf" srcId="{C556DA5B-E9EA-49F6-9E67-9180EB781621}" destId="{6B4AE9A7-682B-4BD8-A443-96F17699E7D3}" srcOrd="0" destOrd="0" presId="urn:microsoft.com/office/officeart/2018/2/layout/IconVerticalSolidList"/>
    <dgm:cxn modelId="{7B8ED14A-F0BF-4BF2-BACC-201F4A55D865}" type="presOf" srcId="{53B00829-DED2-41D8-912F-1C279B1CBCC8}" destId="{CEF9E15A-4AA7-493F-9A85-AC904528F9F2}" srcOrd="0" destOrd="0" presId="urn:microsoft.com/office/officeart/2018/2/layout/IconVerticalSolidList"/>
    <dgm:cxn modelId="{E80D4651-1A19-4F05-9ECA-4C9073A250DE}" srcId="{123FC392-644A-498A-B7F3-C4D1DC326995}" destId="{C556DA5B-E9EA-49F6-9E67-9180EB781621}" srcOrd="1" destOrd="0" parTransId="{219AC005-B9C9-4824-8F2E-25FF63371674}" sibTransId="{BDDC933D-9126-405A-9260-A32D1D6C4D05}"/>
    <dgm:cxn modelId="{684E5573-A720-4C47-ACFA-250AB93CFA8E}" srcId="{123FC392-644A-498A-B7F3-C4D1DC326995}" destId="{9FAAE185-92CD-4DDD-904C-EF162F6714B6}" srcOrd="2" destOrd="0" parTransId="{8EB01B37-8216-46CE-9060-7C951770824C}" sibTransId="{6CE211C0-6029-4644-AC44-D1420B64B1AD}"/>
    <dgm:cxn modelId="{DEE3D89F-8CCC-4D14-84DD-BEE4FE2D907B}" type="presOf" srcId="{123FC392-644A-498A-B7F3-C4D1DC326995}" destId="{A1798AA6-0764-4CE9-9AF2-5DBCEC4161C8}" srcOrd="0" destOrd="0" presId="urn:microsoft.com/office/officeart/2018/2/layout/IconVerticalSolidList"/>
    <dgm:cxn modelId="{1E9342B7-8A8F-4C3C-91C1-C08C86C0995A}" type="presOf" srcId="{9FAAE185-92CD-4DDD-904C-EF162F6714B6}" destId="{805BDC21-F334-4D00-81B7-A9D845044311}" srcOrd="0" destOrd="0" presId="urn:microsoft.com/office/officeart/2018/2/layout/IconVerticalSolidList"/>
    <dgm:cxn modelId="{AB897A79-3974-4A1A-9D94-10314F777CBA}" type="presParOf" srcId="{A1798AA6-0764-4CE9-9AF2-5DBCEC4161C8}" destId="{5049E0E7-C4F4-4A7C-87F0-AB7A39D8792C}" srcOrd="0" destOrd="0" presId="urn:microsoft.com/office/officeart/2018/2/layout/IconVerticalSolidList"/>
    <dgm:cxn modelId="{11355935-DC1A-4CA5-A077-67A899B5FDD1}" type="presParOf" srcId="{5049E0E7-C4F4-4A7C-87F0-AB7A39D8792C}" destId="{BB10B0F3-23EF-48E3-AFF1-7B426BFBD4FE}" srcOrd="0" destOrd="0" presId="urn:microsoft.com/office/officeart/2018/2/layout/IconVerticalSolidList"/>
    <dgm:cxn modelId="{9BC00058-22D5-4B4E-85B7-8E4D3A961A92}" type="presParOf" srcId="{5049E0E7-C4F4-4A7C-87F0-AB7A39D8792C}" destId="{C253786F-20D7-4119-A8AE-DE2C90C3C0B0}" srcOrd="1" destOrd="0" presId="urn:microsoft.com/office/officeart/2018/2/layout/IconVerticalSolidList"/>
    <dgm:cxn modelId="{C1823BEC-524C-4571-9A9D-7B0ECC01C976}" type="presParOf" srcId="{5049E0E7-C4F4-4A7C-87F0-AB7A39D8792C}" destId="{A26E85D1-ACCF-4768-9713-55CC27D389E3}" srcOrd="2" destOrd="0" presId="urn:microsoft.com/office/officeart/2018/2/layout/IconVerticalSolidList"/>
    <dgm:cxn modelId="{F5D33EDB-8605-4F2B-9DA8-3A93FE35A43B}" type="presParOf" srcId="{5049E0E7-C4F4-4A7C-87F0-AB7A39D8792C}" destId="{CEF9E15A-4AA7-493F-9A85-AC904528F9F2}" srcOrd="3" destOrd="0" presId="urn:microsoft.com/office/officeart/2018/2/layout/IconVerticalSolidList"/>
    <dgm:cxn modelId="{5B1E7334-2E4A-4274-8BCC-9703321EB540}" type="presParOf" srcId="{A1798AA6-0764-4CE9-9AF2-5DBCEC4161C8}" destId="{DEE82784-2FD8-4A86-8905-7010B0798888}" srcOrd="1" destOrd="0" presId="urn:microsoft.com/office/officeart/2018/2/layout/IconVerticalSolidList"/>
    <dgm:cxn modelId="{13A15CCD-E992-4D4F-BE3B-8861FDFAEF25}" type="presParOf" srcId="{A1798AA6-0764-4CE9-9AF2-5DBCEC4161C8}" destId="{8575D264-23E2-44B0-BD9B-9E2444193DAE}" srcOrd="2" destOrd="0" presId="urn:microsoft.com/office/officeart/2018/2/layout/IconVerticalSolidList"/>
    <dgm:cxn modelId="{497760A9-1089-40E6-AE74-7067DB022C5C}" type="presParOf" srcId="{8575D264-23E2-44B0-BD9B-9E2444193DAE}" destId="{24D12DC1-BAD1-4300-8DA2-AE24284453E6}" srcOrd="0" destOrd="0" presId="urn:microsoft.com/office/officeart/2018/2/layout/IconVerticalSolidList"/>
    <dgm:cxn modelId="{3BC9EDC3-C9EC-4416-901D-6B44BF4EC087}" type="presParOf" srcId="{8575D264-23E2-44B0-BD9B-9E2444193DAE}" destId="{B95CBD3B-FE76-4FB7-AEA1-D40CE719D3F5}" srcOrd="1" destOrd="0" presId="urn:microsoft.com/office/officeart/2018/2/layout/IconVerticalSolidList"/>
    <dgm:cxn modelId="{C2763C2A-B403-41FD-8503-D49239838080}" type="presParOf" srcId="{8575D264-23E2-44B0-BD9B-9E2444193DAE}" destId="{0994B54A-B045-4955-B99B-79D01482D375}" srcOrd="2" destOrd="0" presId="urn:microsoft.com/office/officeart/2018/2/layout/IconVerticalSolidList"/>
    <dgm:cxn modelId="{38CCC8E6-A364-414B-8278-E9E7086AB943}" type="presParOf" srcId="{8575D264-23E2-44B0-BD9B-9E2444193DAE}" destId="{6B4AE9A7-682B-4BD8-A443-96F17699E7D3}" srcOrd="3" destOrd="0" presId="urn:microsoft.com/office/officeart/2018/2/layout/IconVerticalSolidList"/>
    <dgm:cxn modelId="{289C564A-88A1-4035-A7FD-3F3C55AAFCD5}" type="presParOf" srcId="{A1798AA6-0764-4CE9-9AF2-5DBCEC4161C8}" destId="{3B977912-EF90-43DA-BDB5-39D3C543D717}" srcOrd="3" destOrd="0" presId="urn:microsoft.com/office/officeart/2018/2/layout/IconVerticalSolidList"/>
    <dgm:cxn modelId="{4E717C11-A0D8-4878-888B-3E43CF74F3BA}" type="presParOf" srcId="{A1798AA6-0764-4CE9-9AF2-5DBCEC4161C8}" destId="{9FFCF039-27B7-4EF0-AC08-02677A4B7EFB}" srcOrd="4" destOrd="0" presId="urn:microsoft.com/office/officeart/2018/2/layout/IconVerticalSolidList"/>
    <dgm:cxn modelId="{9FDA28F3-FCCB-4EAF-B5F3-B68CBE212584}" type="presParOf" srcId="{9FFCF039-27B7-4EF0-AC08-02677A4B7EFB}" destId="{9F49EC2C-E11E-4570-80FC-CFBB78E3443B}" srcOrd="0" destOrd="0" presId="urn:microsoft.com/office/officeart/2018/2/layout/IconVerticalSolidList"/>
    <dgm:cxn modelId="{66DCAF84-FF35-4070-A046-FE4FCFE7140D}" type="presParOf" srcId="{9FFCF039-27B7-4EF0-AC08-02677A4B7EFB}" destId="{631C5D1D-CC9A-4950-BF2E-264C65B4F448}" srcOrd="1" destOrd="0" presId="urn:microsoft.com/office/officeart/2018/2/layout/IconVerticalSolidList"/>
    <dgm:cxn modelId="{ECB7F3C7-39E7-433A-A5BE-9D6E7496DBA2}" type="presParOf" srcId="{9FFCF039-27B7-4EF0-AC08-02677A4B7EFB}" destId="{9EE4786E-BABA-4AC5-B49C-3C5242669836}" srcOrd="2" destOrd="0" presId="urn:microsoft.com/office/officeart/2018/2/layout/IconVerticalSolidList"/>
    <dgm:cxn modelId="{E7ACEA25-530B-4BEE-9431-60C96BE27163}" type="presParOf" srcId="{9FFCF039-27B7-4EF0-AC08-02677A4B7EFB}" destId="{805BDC21-F334-4D00-81B7-A9D8450443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08D815-5EE2-44D9-8318-783C9EC8C0F7}" type="doc">
      <dgm:prSet loTypeId="urn:microsoft.com/office/officeart/2017/3/layout/HorizontalLabelsTimeline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4594E4-3A8D-4A61-AEAC-CBE225CC3BA2}">
      <dgm:prSet phldr="0"/>
      <dgm:spPr/>
      <dgm:t>
        <a:bodyPr/>
        <a:lstStyle/>
        <a:p>
          <a:pPr>
            <a:defRPr b="1"/>
          </a:pPr>
          <a:r>
            <a:rPr lang="en-US" b="1">
              <a:latin typeface="Calibri"/>
              <a:cs typeface="Calibri"/>
            </a:rPr>
            <a:t>FULL SEMESTER </a:t>
          </a:r>
        </a:p>
      </dgm:t>
    </dgm:pt>
    <dgm:pt modelId="{D9B6460C-8507-491B-8743-2AE8FD8FFCC6}" type="parTrans" cxnId="{AB261293-717C-40F8-AE4F-9C7EDED88B24}">
      <dgm:prSet/>
      <dgm:spPr/>
      <dgm:t>
        <a:bodyPr/>
        <a:lstStyle/>
        <a:p>
          <a:endParaRPr lang="en-US"/>
        </a:p>
      </dgm:t>
    </dgm:pt>
    <dgm:pt modelId="{9C64C4BC-CDBF-4439-B9A5-1AFE8F13EF56}" type="sibTrans" cxnId="{AB261293-717C-40F8-AE4F-9C7EDED88B24}">
      <dgm:prSet/>
      <dgm:spPr/>
      <dgm:t>
        <a:bodyPr/>
        <a:lstStyle/>
        <a:p>
          <a:endParaRPr lang="en-US"/>
        </a:p>
      </dgm:t>
    </dgm:pt>
    <dgm:pt modelId="{371ABCED-1A35-4D9C-9AAF-F63ADCEA86C0}">
      <dgm:prSet/>
      <dgm:spPr/>
      <dgm:t>
        <a:bodyPr/>
        <a:lstStyle/>
        <a:p>
          <a:pPr>
            <a:defRPr b="1"/>
          </a:pPr>
          <a:r>
            <a:rPr lang="en-US">
              <a:latin typeface="Calibri"/>
              <a:cs typeface="Calibri"/>
            </a:rPr>
            <a:t>4:00 PM – 8:00 PM</a:t>
          </a:r>
        </a:p>
      </dgm:t>
    </dgm:pt>
    <dgm:pt modelId="{37841127-9DDA-481F-9C47-02AEA81F45E7}" type="parTrans" cxnId="{BE4C5434-7761-47AE-96AB-F48B47E9AB41}">
      <dgm:prSet/>
      <dgm:spPr/>
      <dgm:t>
        <a:bodyPr/>
        <a:lstStyle/>
        <a:p>
          <a:endParaRPr lang="en-US"/>
        </a:p>
      </dgm:t>
    </dgm:pt>
    <dgm:pt modelId="{DC25CA6A-08DA-43E9-BBBF-C9498F1C4FAB}" type="sibTrans" cxnId="{BE4C5434-7761-47AE-96AB-F48B47E9AB41}">
      <dgm:prSet/>
      <dgm:spPr/>
      <dgm:t>
        <a:bodyPr/>
        <a:lstStyle/>
        <a:p>
          <a:endParaRPr lang="en-US"/>
        </a:p>
      </dgm:t>
    </dgm:pt>
    <dgm:pt modelId="{3586DF23-8126-41A0-BA07-1111CFF6B927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FULL SEMESTER FONTANA &amp; Chino 3 EVENINGS A WEEK </a:t>
          </a:r>
          <a:r>
            <a:rPr lang="en-US" b="1">
              <a:latin typeface="Calibri"/>
              <a:cs typeface="Calibri"/>
            </a:rPr>
            <a:t>18 WEEKS; Clinical on Saturdays only</a:t>
          </a:r>
        </a:p>
      </dgm:t>
    </dgm:pt>
    <dgm:pt modelId="{5458195C-CF30-4F42-8B29-411A28B6A715}" type="parTrans" cxnId="{75A2C0DE-10A8-476B-9CF0-93E4A84FA32D}">
      <dgm:prSet/>
      <dgm:spPr/>
      <dgm:t>
        <a:bodyPr/>
        <a:lstStyle/>
        <a:p>
          <a:endParaRPr lang="en-US"/>
        </a:p>
      </dgm:t>
    </dgm:pt>
    <dgm:pt modelId="{6E64168F-2982-4663-8E5B-33A99B992E10}" type="sibTrans" cxnId="{75A2C0DE-10A8-476B-9CF0-93E4A84FA32D}">
      <dgm:prSet/>
      <dgm:spPr/>
      <dgm:t>
        <a:bodyPr/>
        <a:lstStyle/>
        <a:p>
          <a:endParaRPr lang="en-US"/>
        </a:p>
      </dgm:t>
    </dgm:pt>
    <dgm:pt modelId="{039A66BE-6C08-420B-BD24-5437F4F8B236}">
      <dgm:prSet phldr="0"/>
      <dgm:spPr/>
      <dgm:t>
        <a:bodyPr/>
        <a:lstStyle/>
        <a:p>
          <a:r>
            <a:rPr lang="en-US" b="1">
              <a:latin typeface="Calibri"/>
              <a:cs typeface="Calibri"/>
            </a:rPr>
            <a:t>FONTANA &amp; CHINO LOCATIONS</a:t>
          </a:r>
          <a:endParaRPr lang="en-US"/>
        </a:p>
      </dgm:t>
    </dgm:pt>
    <dgm:pt modelId="{86FA0734-0857-40C3-ABB7-946DE60A669E}" type="parTrans" cxnId="{7503CCFD-04BC-44C9-8EF8-D7428A13E170}">
      <dgm:prSet/>
      <dgm:spPr/>
    </dgm:pt>
    <dgm:pt modelId="{05038704-CC52-4E07-A075-F102F24270FE}" type="sibTrans" cxnId="{7503CCFD-04BC-44C9-8EF8-D7428A13E170}">
      <dgm:prSet/>
      <dgm:spPr/>
    </dgm:pt>
    <dgm:pt modelId="{4DE1B8C3-822C-418A-8F94-E05A5017A970}" type="pres">
      <dgm:prSet presAssocID="{DF08D815-5EE2-44D9-8318-783C9EC8C0F7}" presName="root" presStyleCnt="0">
        <dgm:presLayoutVars>
          <dgm:chMax/>
          <dgm:chPref/>
          <dgm:animLvl val="lvl"/>
        </dgm:presLayoutVars>
      </dgm:prSet>
      <dgm:spPr/>
    </dgm:pt>
    <dgm:pt modelId="{79A326B7-04F8-48A5-84EC-3DFD1FD36D9D}" type="pres">
      <dgm:prSet presAssocID="{DF08D815-5EE2-44D9-8318-783C9EC8C0F7}" presName="divider" presStyleLbl="fgAcc1" presStyleIdx="0" presStyleCnt="1"/>
      <dgm:spPr/>
    </dgm:pt>
    <dgm:pt modelId="{56F634F2-147F-4AE1-B458-7D7D3BA6B4B2}" type="pres">
      <dgm:prSet presAssocID="{DF08D815-5EE2-44D9-8318-783C9EC8C0F7}" presName="nodes" presStyleCnt="0">
        <dgm:presLayoutVars>
          <dgm:chMax/>
          <dgm:chPref/>
          <dgm:animLvl val="lvl"/>
        </dgm:presLayoutVars>
      </dgm:prSet>
      <dgm:spPr/>
    </dgm:pt>
    <dgm:pt modelId="{A6838DBC-3EC8-4376-955D-CD9397DC40BA}" type="pres">
      <dgm:prSet presAssocID="{D84594E4-3A8D-4A61-AEAC-CBE225CC3BA2}" presName="composite" presStyleCnt="0"/>
      <dgm:spPr/>
    </dgm:pt>
    <dgm:pt modelId="{F8E9A852-E984-4950-A413-438C3D16D18E}" type="pres">
      <dgm:prSet presAssocID="{D84594E4-3A8D-4A61-AEAC-CBE225CC3BA2}" presName="L1TextContainer" presStyleLbl="alignNode1" presStyleIdx="0" presStyleCnt="2">
        <dgm:presLayoutVars>
          <dgm:chMax val="1"/>
          <dgm:chPref val="1"/>
          <dgm:bulletEnabled val="1"/>
        </dgm:presLayoutVars>
      </dgm:prSet>
      <dgm:spPr/>
    </dgm:pt>
    <dgm:pt modelId="{88117FAF-F486-45CF-BBB9-57BB20EECA97}" type="pres">
      <dgm:prSet presAssocID="{D84594E4-3A8D-4A61-AEAC-CBE225CC3BA2}" presName="L2TextContainerWrapper" presStyleCnt="0">
        <dgm:presLayoutVars>
          <dgm:bulletEnabled val="1"/>
        </dgm:presLayoutVars>
      </dgm:prSet>
      <dgm:spPr/>
    </dgm:pt>
    <dgm:pt modelId="{5B27D241-FAAF-4D14-A3C1-FC7C744996A0}" type="pres">
      <dgm:prSet presAssocID="{D84594E4-3A8D-4A61-AEAC-CBE225CC3BA2}" presName="L2TextContainer" presStyleLbl="bgAccFollowNode1" presStyleIdx="0" presStyleCnt="2"/>
      <dgm:spPr/>
    </dgm:pt>
    <dgm:pt modelId="{A401F398-B241-4F27-86E9-335BC3B2CCF4}" type="pres">
      <dgm:prSet presAssocID="{D84594E4-3A8D-4A61-AEAC-CBE225CC3BA2}" presName="FlexibleEmptyPlaceHolder" presStyleCnt="0"/>
      <dgm:spPr/>
    </dgm:pt>
    <dgm:pt modelId="{6178B820-7191-4FDA-8D2B-76E37764B511}" type="pres">
      <dgm:prSet presAssocID="{D84594E4-3A8D-4A61-AEAC-CBE225CC3BA2}" presName="ConnectLine" presStyleLbl="sibTrans1D1" presStyleIdx="0" presStyleCnt="2"/>
      <dgm:spPr/>
    </dgm:pt>
    <dgm:pt modelId="{2DE8EBFB-1840-412F-9393-3315EFDA7105}" type="pres">
      <dgm:prSet presAssocID="{D84594E4-3A8D-4A61-AEAC-CBE225CC3BA2}" presName="ConnectorPoint" presStyleLbl="node1" presStyleIdx="0" presStyleCnt="2"/>
      <dgm:spPr>
        <a:solidFill>
          <a:schemeClr val="accent2">
            <a:hueOff val="1264967"/>
            <a:satOff val="-23931"/>
            <a:lumOff val="-166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EA792AD-21CD-4CE4-A325-016ECC7700A4}" type="pres">
      <dgm:prSet presAssocID="{D84594E4-3A8D-4A61-AEAC-CBE225CC3BA2}" presName="EmptyPlaceHolder" presStyleCnt="0"/>
      <dgm:spPr/>
    </dgm:pt>
    <dgm:pt modelId="{99D1BF8B-EF58-4E49-A1C1-F860B6172C5A}" type="pres">
      <dgm:prSet presAssocID="{9C64C4BC-CDBF-4439-B9A5-1AFE8F13EF56}" presName="spaceBetweenRectangles" presStyleCnt="0"/>
      <dgm:spPr/>
    </dgm:pt>
    <dgm:pt modelId="{8DCA3439-22DB-4646-A973-24BDDD726D41}" type="pres">
      <dgm:prSet presAssocID="{371ABCED-1A35-4D9C-9AAF-F63ADCEA86C0}" presName="composite" presStyleCnt="0"/>
      <dgm:spPr/>
    </dgm:pt>
    <dgm:pt modelId="{E339E342-6E17-4A6D-A429-3DF65DD672DD}" type="pres">
      <dgm:prSet presAssocID="{371ABCED-1A35-4D9C-9AAF-F63ADCEA86C0}" presName="L1TextContainer" presStyleLbl="alignNode1" presStyleIdx="1" presStyleCnt="2">
        <dgm:presLayoutVars>
          <dgm:chMax val="1"/>
          <dgm:chPref val="1"/>
          <dgm:bulletEnabled val="1"/>
        </dgm:presLayoutVars>
      </dgm:prSet>
      <dgm:spPr/>
    </dgm:pt>
    <dgm:pt modelId="{D23477B5-5A00-4953-A156-77409BC6FD4B}" type="pres">
      <dgm:prSet presAssocID="{371ABCED-1A35-4D9C-9AAF-F63ADCEA86C0}" presName="L2TextContainerWrapper" presStyleCnt="0">
        <dgm:presLayoutVars>
          <dgm:bulletEnabled val="1"/>
        </dgm:presLayoutVars>
      </dgm:prSet>
      <dgm:spPr/>
    </dgm:pt>
    <dgm:pt modelId="{A21B4365-0ECB-4248-82BB-C4F40CCEBD21}" type="pres">
      <dgm:prSet presAssocID="{371ABCED-1A35-4D9C-9AAF-F63ADCEA86C0}" presName="L2TextContainer" presStyleLbl="bgAccFollowNode1" presStyleIdx="1" presStyleCnt="2"/>
      <dgm:spPr/>
    </dgm:pt>
    <dgm:pt modelId="{669D2C7A-0A24-472E-AAC6-E9373AE9B652}" type="pres">
      <dgm:prSet presAssocID="{371ABCED-1A35-4D9C-9AAF-F63ADCEA86C0}" presName="FlexibleEmptyPlaceHolder" presStyleCnt="0"/>
      <dgm:spPr/>
    </dgm:pt>
    <dgm:pt modelId="{B9BA75F6-8ECB-48A0-8794-59B8450D1056}" type="pres">
      <dgm:prSet presAssocID="{371ABCED-1A35-4D9C-9AAF-F63ADCEA86C0}" presName="ConnectLine" presStyleLbl="sibTrans1D1" presStyleIdx="1" presStyleCnt="2"/>
      <dgm:spPr/>
    </dgm:pt>
    <dgm:pt modelId="{10A56061-2839-4B1E-B00A-FF628068D4E7}" type="pres">
      <dgm:prSet presAssocID="{371ABCED-1A35-4D9C-9AAF-F63ADCEA86C0}" presName="ConnectorPoint" presStyleLbl="node1" presStyleIdx="1" presStyleCnt="2"/>
      <dgm:spPr>
        <a:solidFill>
          <a:schemeClr val="accent2">
            <a:hueOff val="2529934"/>
            <a:satOff val="-47862"/>
            <a:lumOff val="-333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EC7DE02-0AB9-4AB1-8C2E-57E268491470}" type="pres">
      <dgm:prSet presAssocID="{371ABCED-1A35-4D9C-9AAF-F63ADCEA86C0}" presName="EmptyPlaceHolder" presStyleCnt="0"/>
      <dgm:spPr/>
    </dgm:pt>
  </dgm:ptLst>
  <dgm:cxnLst>
    <dgm:cxn modelId="{1C14010A-8352-4705-AB89-A38F3F5FE527}" type="presOf" srcId="{371ABCED-1A35-4D9C-9AAF-F63ADCEA86C0}" destId="{E339E342-6E17-4A6D-A429-3DF65DD672DD}" srcOrd="0" destOrd="0" presId="urn:microsoft.com/office/officeart/2017/3/layout/HorizontalLabelsTimeline"/>
    <dgm:cxn modelId="{BE4C5434-7761-47AE-96AB-F48B47E9AB41}" srcId="{DF08D815-5EE2-44D9-8318-783C9EC8C0F7}" destId="{371ABCED-1A35-4D9C-9AAF-F63ADCEA86C0}" srcOrd="1" destOrd="0" parTransId="{37841127-9DDA-481F-9C47-02AEA81F45E7}" sibTransId="{DC25CA6A-08DA-43E9-BBBF-C9498F1C4FAB}"/>
    <dgm:cxn modelId="{2D54FE77-7FAA-471A-9B57-EB967D56AF03}" type="presOf" srcId="{D84594E4-3A8D-4A61-AEAC-CBE225CC3BA2}" destId="{F8E9A852-E984-4950-A413-438C3D16D18E}" srcOrd="0" destOrd="0" presId="urn:microsoft.com/office/officeart/2017/3/layout/HorizontalLabelsTimeline"/>
    <dgm:cxn modelId="{6607D180-563E-4A5C-BFAA-6F5B05B608C0}" type="presOf" srcId="{039A66BE-6C08-420B-BD24-5437F4F8B236}" destId="{5B27D241-FAAF-4D14-A3C1-FC7C744996A0}" srcOrd="0" destOrd="0" presId="urn:microsoft.com/office/officeart/2017/3/layout/HorizontalLabelsTimeline"/>
    <dgm:cxn modelId="{22A06788-EFE1-4CE6-9C77-606DD8491D14}" type="presOf" srcId="{DF08D815-5EE2-44D9-8318-783C9EC8C0F7}" destId="{4DE1B8C3-822C-418A-8F94-E05A5017A970}" srcOrd="0" destOrd="0" presId="urn:microsoft.com/office/officeart/2017/3/layout/HorizontalLabelsTimeline"/>
    <dgm:cxn modelId="{AB261293-717C-40F8-AE4F-9C7EDED88B24}" srcId="{DF08D815-5EE2-44D9-8318-783C9EC8C0F7}" destId="{D84594E4-3A8D-4A61-AEAC-CBE225CC3BA2}" srcOrd="0" destOrd="0" parTransId="{D9B6460C-8507-491B-8743-2AE8FD8FFCC6}" sibTransId="{9C64C4BC-CDBF-4439-B9A5-1AFE8F13EF56}"/>
    <dgm:cxn modelId="{C673A49E-D361-4371-9DA0-CE7BC8B24FE3}" type="presOf" srcId="{3586DF23-8126-41A0-BA07-1111CFF6B927}" destId="{A21B4365-0ECB-4248-82BB-C4F40CCEBD21}" srcOrd="0" destOrd="0" presId="urn:microsoft.com/office/officeart/2017/3/layout/HorizontalLabelsTimeline"/>
    <dgm:cxn modelId="{75A2C0DE-10A8-476B-9CF0-93E4A84FA32D}" srcId="{371ABCED-1A35-4D9C-9AAF-F63ADCEA86C0}" destId="{3586DF23-8126-41A0-BA07-1111CFF6B927}" srcOrd="0" destOrd="0" parTransId="{5458195C-CF30-4F42-8B29-411A28B6A715}" sibTransId="{6E64168F-2982-4663-8E5B-33A99B992E10}"/>
    <dgm:cxn modelId="{7503CCFD-04BC-44C9-8EF8-D7428A13E170}" srcId="{D84594E4-3A8D-4A61-AEAC-CBE225CC3BA2}" destId="{039A66BE-6C08-420B-BD24-5437F4F8B236}" srcOrd="0" destOrd="0" parTransId="{86FA0734-0857-40C3-ABB7-946DE60A669E}" sibTransId="{05038704-CC52-4E07-A075-F102F24270FE}"/>
    <dgm:cxn modelId="{8A27BB0D-F7F7-44A9-B792-26344DA11AAF}" type="presParOf" srcId="{4DE1B8C3-822C-418A-8F94-E05A5017A970}" destId="{79A326B7-04F8-48A5-84EC-3DFD1FD36D9D}" srcOrd="0" destOrd="0" presId="urn:microsoft.com/office/officeart/2017/3/layout/HorizontalLabelsTimeline"/>
    <dgm:cxn modelId="{C2E1AF55-D6CE-4076-A4AB-4F50C5AC6511}" type="presParOf" srcId="{4DE1B8C3-822C-418A-8F94-E05A5017A970}" destId="{56F634F2-147F-4AE1-B458-7D7D3BA6B4B2}" srcOrd="1" destOrd="0" presId="urn:microsoft.com/office/officeart/2017/3/layout/HorizontalLabelsTimeline"/>
    <dgm:cxn modelId="{957553E8-7D69-472A-BAD0-AB6276E2559E}" type="presParOf" srcId="{56F634F2-147F-4AE1-B458-7D7D3BA6B4B2}" destId="{A6838DBC-3EC8-4376-955D-CD9397DC40BA}" srcOrd="0" destOrd="0" presId="urn:microsoft.com/office/officeart/2017/3/layout/HorizontalLabelsTimeline"/>
    <dgm:cxn modelId="{B6425D9B-57D0-4B53-8CA9-31C178FCF104}" type="presParOf" srcId="{A6838DBC-3EC8-4376-955D-CD9397DC40BA}" destId="{F8E9A852-E984-4950-A413-438C3D16D18E}" srcOrd="0" destOrd="0" presId="urn:microsoft.com/office/officeart/2017/3/layout/HorizontalLabelsTimeline"/>
    <dgm:cxn modelId="{6B9384FD-15E7-4064-8B54-F538C16D3B58}" type="presParOf" srcId="{A6838DBC-3EC8-4376-955D-CD9397DC40BA}" destId="{88117FAF-F486-45CF-BBB9-57BB20EECA97}" srcOrd="1" destOrd="0" presId="urn:microsoft.com/office/officeart/2017/3/layout/HorizontalLabelsTimeline"/>
    <dgm:cxn modelId="{07B927C4-A6F0-4CBF-8DC6-3CC2F2C340EA}" type="presParOf" srcId="{88117FAF-F486-45CF-BBB9-57BB20EECA97}" destId="{5B27D241-FAAF-4D14-A3C1-FC7C744996A0}" srcOrd="0" destOrd="0" presId="urn:microsoft.com/office/officeart/2017/3/layout/HorizontalLabelsTimeline"/>
    <dgm:cxn modelId="{5022264E-14AA-4DF9-A2C9-040DF2C4A8F0}" type="presParOf" srcId="{88117FAF-F486-45CF-BBB9-57BB20EECA97}" destId="{A401F398-B241-4F27-86E9-335BC3B2CCF4}" srcOrd="1" destOrd="0" presId="urn:microsoft.com/office/officeart/2017/3/layout/HorizontalLabelsTimeline"/>
    <dgm:cxn modelId="{F036786E-2355-4E83-BECA-9BD986819A8F}" type="presParOf" srcId="{A6838DBC-3EC8-4376-955D-CD9397DC40BA}" destId="{6178B820-7191-4FDA-8D2B-76E37764B511}" srcOrd="2" destOrd="0" presId="urn:microsoft.com/office/officeart/2017/3/layout/HorizontalLabelsTimeline"/>
    <dgm:cxn modelId="{19B8FC16-333C-4D7D-A7E1-FF9020356366}" type="presParOf" srcId="{A6838DBC-3EC8-4376-955D-CD9397DC40BA}" destId="{2DE8EBFB-1840-412F-9393-3315EFDA7105}" srcOrd="3" destOrd="0" presId="urn:microsoft.com/office/officeart/2017/3/layout/HorizontalLabelsTimeline"/>
    <dgm:cxn modelId="{80AB978F-937D-4CE6-A6FA-8B12890E4047}" type="presParOf" srcId="{A6838DBC-3EC8-4376-955D-CD9397DC40BA}" destId="{2EA792AD-21CD-4CE4-A325-016ECC7700A4}" srcOrd="4" destOrd="0" presId="urn:microsoft.com/office/officeart/2017/3/layout/HorizontalLabelsTimeline"/>
    <dgm:cxn modelId="{877BBCE7-8C9B-47B2-A01E-DBC5DF99F40E}" type="presParOf" srcId="{56F634F2-147F-4AE1-B458-7D7D3BA6B4B2}" destId="{99D1BF8B-EF58-4E49-A1C1-F860B6172C5A}" srcOrd="1" destOrd="0" presId="urn:microsoft.com/office/officeart/2017/3/layout/HorizontalLabelsTimeline"/>
    <dgm:cxn modelId="{9F928F3D-5BCF-4383-95DF-2E53086D9072}" type="presParOf" srcId="{56F634F2-147F-4AE1-B458-7D7D3BA6B4B2}" destId="{8DCA3439-22DB-4646-A973-24BDDD726D41}" srcOrd="2" destOrd="0" presId="urn:microsoft.com/office/officeart/2017/3/layout/HorizontalLabelsTimeline"/>
    <dgm:cxn modelId="{4C9B0C98-07D4-419E-8A44-24670BAFEA4A}" type="presParOf" srcId="{8DCA3439-22DB-4646-A973-24BDDD726D41}" destId="{E339E342-6E17-4A6D-A429-3DF65DD672DD}" srcOrd="0" destOrd="0" presId="urn:microsoft.com/office/officeart/2017/3/layout/HorizontalLabelsTimeline"/>
    <dgm:cxn modelId="{95D02772-DA4A-4B38-95F3-5441FAE32E40}" type="presParOf" srcId="{8DCA3439-22DB-4646-A973-24BDDD726D41}" destId="{D23477B5-5A00-4953-A156-77409BC6FD4B}" srcOrd="1" destOrd="0" presId="urn:microsoft.com/office/officeart/2017/3/layout/HorizontalLabelsTimeline"/>
    <dgm:cxn modelId="{0873C0DE-173D-439B-AB45-6DBE1171C20A}" type="presParOf" srcId="{D23477B5-5A00-4953-A156-77409BC6FD4B}" destId="{A21B4365-0ECB-4248-82BB-C4F40CCEBD21}" srcOrd="0" destOrd="0" presId="urn:microsoft.com/office/officeart/2017/3/layout/HorizontalLabelsTimeline"/>
    <dgm:cxn modelId="{C9EEA11B-E665-4F35-9A50-2D69EEDF38CD}" type="presParOf" srcId="{D23477B5-5A00-4953-A156-77409BC6FD4B}" destId="{669D2C7A-0A24-472E-AAC6-E9373AE9B652}" srcOrd="1" destOrd="0" presId="urn:microsoft.com/office/officeart/2017/3/layout/HorizontalLabelsTimeline"/>
    <dgm:cxn modelId="{C6F065BD-5D4C-41F0-9B69-E323DF70E7BA}" type="presParOf" srcId="{8DCA3439-22DB-4646-A973-24BDDD726D41}" destId="{B9BA75F6-8ECB-48A0-8794-59B8450D1056}" srcOrd="2" destOrd="0" presId="urn:microsoft.com/office/officeart/2017/3/layout/HorizontalLabelsTimeline"/>
    <dgm:cxn modelId="{5DC8178C-49A8-4EC4-BB9C-9D9616774D1E}" type="presParOf" srcId="{8DCA3439-22DB-4646-A973-24BDDD726D41}" destId="{10A56061-2839-4B1E-B00A-FF628068D4E7}" srcOrd="3" destOrd="0" presId="urn:microsoft.com/office/officeart/2017/3/layout/HorizontalLabelsTimeline"/>
    <dgm:cxn modelId="{21C20527-3447-476A-8E81-8BC02CB23CF8}" type="presParOf" srcId="{8DCA3439-22DB-4646-A973-24BDDD726D41}" destId="{FEC7DE02-0AB9-4AB1-8C2E-57E268491470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D77D6-1F34-4707-9A4D-D3D5330CF3FB}">
      <dsp:nvSpPr>
        <dsp:cNvPr id="0" name=""/>
        <dsp:cNvSpPr/>
      </dsp:nvSpPr>
      <dsp:spPr>
        <a:xfrm>
          <a:off x="0" y="0"/>
          <a:ext cx="8990074" cy="1252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Approved by the California Department of Public Health (CDPH)</a:t>
          </a:r>
        </a:p>
      </dsp:txBody>
      <dsp:txXfrm>
        <a:off x="36689" y="36689"/>
        <a:ext cx="7638376" cy="1179262"/>
      </dsp:txXfrm>
    </dsp:sp>
    <dsp:sp modelId="{1A5B729E-7D41-4594-A830-E60F6EED6F9A}">
      <dsp:nvSpPr>
        <dsp:cNvPr id="0" name=""/>
        <dsp:cNvSpPr/>
      </dsp:nvSpPr>
      <dsp:spPr>
        <a:xfrm>
          <a:off x="793241" y="1461413"/>
          <a:ext cx="8990074" cy="1252640"/>
        </a:xfrm>
        <a:prstGeom prst="roundRect">
          <a:avLst>
            <a:gd name="adj" fmla="val 10000"/>
          </a:avLst>
        </a:prstGeom>
        <a:solidFill>
          <a:schemeClr val="accent2">
            <a:hueOff val="1264967"/>
            <a:satOff val="-23931"/>
            <a:lumOff val="-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 Light" panose="020F0302020204030204"/>
            </a:rPr>
            <a:t>Approved NATP State testing Site- Chino Campus </a:t>
          </a:r>
          <a:r>
            <a:rPr lang="en-US" sz="3300" kern="1200"/>
            <a:t>(</a:t>
          </a:r>
          <a:r>
            <a:rPr lang="en-US" sz="3300" kern="1200">
              <a:latin typeface="Calibri Light" panose="020F0302020204030204"/>
            </a:rPr>
            <a:t>Fee is currently</a:t>
          </a:r>
          <a:r>
            <a:rPr lang="en-US" sz="3300" kern="1200"/>
            <a:t> $</a:t>
          </a:r>
          <a:r>
            <a:rPr lang="en-US" sz="3300" kern="1200">
              <a:latin typeface="Calibri Light" panose="020F0302020204030204"/>
            </a:rPr>
            <a:t>120</a:t>
          </a:r>
          <a:r>
            <a:rPr lang="en-US" sz="3300" kern="1200"/>
            <a:t>)</a:t>
          </a:r>
        </a:p>
      </dsp:txBody>
      <dsp:txXfrm>
        <a:off x="829930" y="1498102"/>
        <a:ext cx="7309238" cy="1179262"/>
      </dsp:txXfrm>
    </dsp:sp>
    <dsp:sp modelId="{8B94B60C-6646-4720-8BE1-4ECC1CADF55D}">
      <dsp:nvSpPr>
        <dsp:cNvPr id="0" name=""/>
        <dsp:cNvSpPr/>
      </dsp:nvSpPr>
      <dsp:spPr>
        <a:xfrm>
          <a:off x="1586483" y="2922827"/>
          <a:ext cx="8990074" cy="1252640"/>
        </a:xfrm>
        <a:prstGeom prst="roundRect">
          <a:avLst>
            <a:gd name="adj" fmla="val 10000"/>
          </a:avLst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>
              <a:latin typeface="Calibri Light" panose="020F0302020204030204"/>
            </a:rPr>
            <a:t>Full Semester 18 weeks</a:t>
          </a:r>
          <a:endParaRPr lang="en-US" sz="3300" b="0" kern="1200"/>
        </a:p>
      </dsp:txBody>
      <dsp:txXfrm>
        <a:off x="1623172" y="2959516"/>
        <a:ext cx="7309238" cy="1179262"/>
      </dsp:txXfrm>
    </dsp:sp>
    <dsp:sp modelId="{F267C727-0A6B-4B95-BCC1-1F1C4F8744F6}">
      <dsp:nvSpPr>
        <dsp:cNvPr id="0" name=""/>
        <dsp:cNvSpPr/>
      </dsp:nvSpPr>
      <dsp:spPr>
        <a:xfrm>
          <a:off x="8175858" y="949918"/>
          <a:ext cx="814216" cy="8142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59057" y="949918"/>
        <a:ext cx="447818" cy="612698"/>
      </dsp:txXfrm>
    </dsp:sp>
    <dsp:sp modelId="{9C544B66-C513-4205-81BD-5086B0C18D62}">
      <dsp:nvSpPr>
        <dsp:cNvPr id="0" name=""/>
        <dsp:cNvSpPr/>
      </dsp:nvSpPr>
      <dsp:spPr>
        <a:xfrm>
          <a:off x="8969099" y="2402981"/>
          <a:ext cx="814216" cy="8142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524137"/>
            <a:satOff val="-59496"/>
            <a:lumOff val="-370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3524137"/>
              <a:satOff val="-59496"/>
              <a:lumOff val="-37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152298" y="2402981"/>
        <a:ext cx="447818" cy="6126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1A79B-6449-48EE-AC0B-9190BC2D69B7}">
      <dsp:nvSpPr>
        <dsp:cNvPr id="0" name=""/>
        <dsp:cNvSpPr/>
      </dsp:nvSpPr>
      <dsp:spPr>
        <a:xfrm>
          <a:off x="0" y="92448"/>
          <a:ext cx="5768442" cy="79450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cs typeface="Calibri"/>
            </a:rPr>
            <a:t>NURAST 600 Theory Lecture (63 hours in person)</a:t>
          </a:r>
        </a:p>
      </dsp:txBody>
      <dsp:txXfrm>
        <a:off x="38784" y="131232"/>
        <a:ext cx="5690874" cy="716935"/>
      </dsp:txXfrm>
    </dsp:sp>
    <dsp:sp modelId="{C8EF4086-40B2-4F68-B50F-8514BF07D794}">
      <dsp:nvSpPr>
        <dsp:cNvPr id="0" name=""/>
        <dsp:cNvSpPr/>
      </dsp:nvSpPr>
      <dsp:spPr>
        <a:xfrm>
          <a:off x="0" y="944551"/>
          <a:ext cx="5768442" cy="794503"/>
        </a:xfrm>
        <a:prstGeom prst="roundRect">
          <a:avLst/>
        </a:prstGeom>
        <a:gradFill rotWithShape="0">
          <a:gsLst>
            <a:gs pos="0">
              <a:schemeClr val="accent5">
                <a:hueOff val="2501440"/>
                <a:satOff val="1850"/>
                <a:lumOff val="5195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2501440"/>
                <a:satOff val="1850"/>
                <a:lumOff val="5195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2501440"/>
                <a:satOff val="1850"/>
                <a:lumOff val="5195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cs typeface="Calibri"/>
            </a:rPr>
            <a:t>NURAST 600L Clinical (</a:t>
          </a:r>
          <a:r>
            <a:rPr lang="en-US" sz="2000" b="1" i="1" kern="1200">
              <a:latin typeface="Calibri"/>
              <a:cs typeface="Calibri"/>
            </a:rPr>
            <a:t>106 hours in an SKILLED NURSING FACILITY ONTARIO OR SAN BERNANDINO)</a:t>
          </a:r>
        </a:p>
      </dsp:txBody>
      <dsp:txXfrm>
        <a:off x="38784" y="983335"/>
        <a:ext cx="5690874" cy="716935"/>
      </dsp:txXfrm>
    </dsp:sp>
    <dsp:sp modelId="{0E6464A9-AADF-47FA-9CD0-A19BCFB1A00F}">
      <dsp:nvSpPr>
        <dsp:cNvPr id="0" name=""/>
        <dsp:cNvSpPr/>
      </dsp:nvSpPr>
      <dsp:spPr>
        <a:xfrm>
          <a:off x="0" y="1796654"/>
          <a:ext cx="5768442" cy="794503"/>
        </a:xfrm>
        <a:prstGeom prst="roundRect">
          <a:avLst/>
        </a:prstGeom>
        <a:gradFill rotWithShape="0">
          <a:gsLst>
            <a:gs pos="0">
              <a:schemeClr val="accent5">
                <a:hueOff val="5002879"/>
                <a:satOff val="3700"/>
                <a:lumOff val="1039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5002879"/>
                <a:satOff val="3700"/>
                <a:lumOff val="10391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5002879"/>
                <a:satOff val="3700"/>
                <a:lumOff val="10391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cs typeface="Calibri"/>
            </a:rPr>
            <a:t>NURAST 605 Skills Lab (</a:t>
          </a:r>
          <a:r>
            <a:rPr lang="en-US" sz="2000" b="1" i="1" kern="1200">
              <a:latin typeface="Calibri"/>
              <a:cs typeface="Calibri"/>
            </a:rPr>
            <a:t> 48 hours on campus in skills lab)</a:t>
          </a:r>
          <a:endParaRPr lang="en-US" sz="2000" b="1" kern="1200">
            <a:latin typeface="Calibri"/>
            <a:cs typeface="Calibri"/>
          </a:endParaRPr>
        </a:p>
      </dsp:txBody>
      <dsp:txXfrm>
        <a:off x="38784" y="1835438"/>
        <a:ext cx="5690874" cy="7169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C7D65-7D6E-4259-A372-0A2C51A08898}">
      <dsp:nvSpPr>
        <dsp:cNvPr id="0" name=""/>
        <dsp:cNvSpPr/>
      </dsp:nvSpPr>
      <dsp:spPr>
        <a:xfrm rot="5400000">
          <a:off x="-417506" y="419061"/>
          <a:ext cx="2783375" cy="194836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cs typeface="Calibri"/>
            </a:rPr>
            <a:t>California Department of Public Health (CDPH)</a:t>
          </a:r>
        </a:p>
      </dsp:txBody>
      <dsp:txXfrm rot="-5400000">
        <a:off x="1" y="975737"/>
        <a:ext cx="1948363" cy="835012"/>
      </dsp:txXfrm>
    </dsp:sp>
    <dsp:sp modelId="{2B87B0B6-FDA1-4E7D-AF86-D9B081456118}">
      <dsp:nvSpPr>
        <dsp:cNvPr id="0" name=""/>
        <dsp:cNvSpPr/>
      </dsp:nvSpPr>
      <dsp:spPr>
        <a:xfrm rot="5400000">
          <a:off x="2980467" y="-1030549"/>
          <a:ext cx="1809194" cy="38734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latin typeface="Calibri"/>
              <a:cs typeface="Calibri"/>
            </a:rPr>
            <a:t>www.cdph.ca.gov</a:t>
          </a:r>
          <a:endParaRPr lang="en-US" sz="1800" kern="1200">
            <a:latin typeface="Calibri"/>
            <a:cs typeface="Calibri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Licensing and Certification Program Branch</a:t>
          </a:r>
        </a:p>
      </dsp:txBody>
      <dsp:txXfrm rot="-5400000">
        <a:off x="1948363" y="89873"/>
        <a:ext cx="3785085" cy="1632558"/>
      </dsp:txXfrm>
    </dsp:sp>
    <dsp:sp modelId="{248D4471-7412-422F-BF5D-45BC46B21FEA}">
      <dsp:nvSpPr>
        <dsp:cNvPr id="0" name=""/>
        <dsp:cNvSpPr/>
      </dsp:nvSpPr>
      <dsp:spPr>
        <a:xfrm rot="5400000">
          <a:off x="-417506" y="2920473"/>
          <a:ext cx="2783375" cy="194836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cs typeface="Calibri"/>
            </a:rPr>
            <a:t>National Nursing Aide Assessment Program (NNAAP)</a:t>
          </a:r>
        </a:p>
      </dsp:txBody>
      <dsp:txXfrm rot="-5400000">
        <a:off x="1" y="3477149"/>
        <a:ext cx="1948363" cy="835012"/>
      </dsp:txXfrm>
    </dsp:sp>
    <dsp:sp modelId="{B38880DB-5C67-4C9C-B7F0-5AD93FF3A48E}">
      <dsp:nvSpPr>
        <dsp:cNvPr id="0" name=""/>
        <dsp:cNvSpPr/>
      </dsp:nvSpPr>
      <dsp:spPr>
        <a:xfrm rot="5400000">
          <a:off x="2980467" y="1470862"/>
          <a:ext cx="1809194" cy="38734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latin typeface="Calibri"/>
              <a:cs typeface="Calibri"/>
            </a:rPr>
            <a:t>www.ncsbn.org</a:t>
          </a:r>
          <a:endParaRPr lang="en-US" sz="1800" kern="1200">
            <a:latin typeface="Calibri"/>
            <a:cs typeface="Calibri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Regional Testing Center: </a:t>
          </a:r>
          <a:r>
            <a:rPr lang="en-US" sz="1800" b="1" kern="1200">
              <a:latin typeface="Calibri"/>
              <a:cs typeface="Calibri"/>
              <a:hlinkClick xmlns:r="http://schemas.openxmlformats.org/officeDocument/2006/relationships" r:id="rId1"/>
            </a:rPr>
            <a:t>www.regionaltestingcenter.org</a:t>
          </a:r>
          <a:r>
            <a:rPr lang="en-US" sz="1800" b="1" kern="1200">
              <a:latin typeface="Calibri"/>
              <a:cs typeface="Calibri"/>
            </a:rPr>
            <a:t> </a:t>
          </a:r>
          <a:endParaRPr lang="en-US" sz="1800" kern="1200">
            <a:latin typeface="Calibri"/>
            <a:cs typeface="Calibri"/>
          </a:endParaRPr>
        </a:p>
      </dsp:txBody>
      <dsp:txXfrm rot="-5400000">
        <a:off x="1948363" y="2591284"/>
        <a:ext cx="3785085" cy="16325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05CA2-8114-4A8B-A16E-8833DF96B3FD}">
      <dsp:nvSpPr>
        <dsp:cNvPr id="0" name=""/>
        <dsp:cNvSpPr/>
      </dsp:nvSpPr>
      <dsp:spPr>
        <a:xfrm>
          <a:off x="0" y="4503933"/>
          <a:ext cx="1656373" cy="985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libri"/>
              <a:cs typeface="Calibri"/>
            </a:rPr>
            <a:t>Reach Out</a:t>
          </a:r>
        </a:p>
      </dsp:txBody>
      <dsp:txXfrm>
        <a:off x="0" y="4503933"/>
        <a:ext cx="1656373" cy="985350"/>
      </dsp:txXfrm>
    </dsp:sp>
    <dsp:sp modelId="{6C094BD8-395B-4530-B3AD-C02F8887A4D9}">
      <dsp:nvSpPr>
        <dsp:cNvPr id="0" name=""/>
        <dsp:cNvSpPr/>
      </dsp:nvSpPr>
      <dsp:spPr>
        <a:xfrm>
          <a:off x="1656372" y="4503933"/>
          <a:ext cx="4969119" cy="98535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/>
              <a:cs typeface="Calibri"/>
            </a:rPr>
            <a:t>Reach out if you need application assistance or other Chaffey College resources.  </a:t>
          </a:r>
        </a:p>
      </dsp:txBody>
      <dsp:txXfrm>
        <a:off x="1656372" y="4503933"/>
        <a:ext cx="4969119" cy="985350"/>
      </dsp:txXfrm>
    </dsp:sp>
    <dsp:sp modelId="{12E1519D-F388-4487-B16D-3ADC4358672D}">
      <dsp:nvSpPr>
        <dsp:cNvPr id="0" name=""/>
        <dsp:cNvSpPr/>
      </dsp:nvSpPr>
      <dsp:spPr>
        <a:xfrm rot="10800000">
          <a:off x="0" y="3003244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1667626"/>
            <a:satOff val="1233"/>
            <a:lumOff val="3464"/>
            <a:alphaOff val="0"/>
          </a:schemeClr>
        </a:solidFill>
        <a:ln w="15875" cap="flat" cmpd="sng" algn="ctr">
          <a:solidFill>
            <a:schemeClr val="accent5">
              <a:hueOff val="1667626"/>
              <a:satOff val="1233"/>
              <a:lumOff val="3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libri"/>
              <a:cs typeface="Calibri"/>
            </a:rPr>
            <a:t>Submit</a:t>
          </a:r>
        </a:p>
      </dsp:txBody>
      <dsp:txXfrm rot="-10800000">
        <a:off x="0" y="3003244"/>
        <a:ext cx="1656373" cy="985054"/>
      </dsp:txXfrm>
    </dsp:sp>
    <dsp:sp modelId="{E31500AE-6511-45C7-B487-E1410DBB172A}">
      <dsp:nvSpPr>
        <dsp:cNvPr id="0" name=""/>
        <dsp:cNvSpPr/>
      </dsp:nvSpPr>
      <dsp:spPr>
        <a:xfrm>
          <a:off x="1656372" y="3003244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1418845"/>
            <a:satOff val="2615"/>
            <a:lumOff val="625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1418845"/>
              <a:satOff val="2615"/>
              <a:lumOff val="6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/>
              <a:cs typeface="Calibri"/>
            </a:rPr>
            <a:t>Submit a completed </a:t>
          </a:r>
          <a:r>
            <a:rPr lang="en-US" sz="1400" b="1" kern="1200">
              <a:latin typeface="Calibri Light" panose="020F0302020204030204"/>
            </a:rPr>
            <a:t>Fall</a:t>
          </a:r>
          <a:r>
            <a:rPr lang="en-US" sz="1400" b="1" kern="1200"/>
            <a:t> </a:t>
          </a:r>
          <a:r>
            <a:rPr lang="en-US" sz="1400" b="1" kern="1200">
              <a:latin typeface="Calibri"/>
              <a:cs typeface="Calibri"/>
            </a:rPr>
            <a:t>2024 Certified Nursing Assistant (CNA) Program application. February 22-April 5,2024 </a:t>
          </a:r>
        </a:p>
      </dsp:txBody>
      <dsp:txXfrm>
        <a:off x="1656372" y="3003244"/>
        <a:ext cx="4969119" cy="985054"/>
      </dsp:txXfrm>
    </dsp:sp>
    <dsp:sp modelId="{76003C32-C3A3-444A-A95D-5C02C938CB3C}">
      <dsp:nvSpPr>
        <dsp:cNvPr id="0" name=""/>
        <dsp:cNvSpPr/>
      </dsp:nvSpPr>
      <dsp:spPr>
        <a:xfrm rot="10800000">
          <a:off x="0" y="1502555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3335253"/>
            <a:satOff val="2467"/>
            <a:lumOff val="6927"/>
            <a:alphaOff val="0"/>
          </a:schemeClr>
        </a:solidFill>
        <a:ln w="15875" cap="flat" cmpd="sng" algn="ctr">
          <a:solidFill>
            <a:schemeClr val="accent5">
              <a:hueOff val="3335253"/>
              <a:satOff val="2467"/>
              <a:lumOff val="69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libri"/>
              <a:cs typeface="Calibri"/>
            </a:rPr>
            <a:t>Download and Read through</a:t>
          </a:r>
        </a:p>
      </dsp:txBody>
      <dsp:txXfrm rot="-10800000">
        <a:off x="0" y="1502555"/>
        <a:ext cx="1656373" cy="985054"/>
      </dsp:txXfrm>
    </dsp:sp>
    <dsp:sp modelId="{F63CB8BD-5985-4D06-96EB-B3A10561AE1B}">
      <dsp:nvSpPr>
        <dsp:cNvPr id="0" name=""/>
        <dsp:cNvSpPr/>
      </dsp:nvSpPr>
      <dsp:spPr>
        <a:xfrm>
          <a:off x="1656372" y="1502555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2837690"/>
            <a:satOff val="5229"/>
            <a:lumOff val="125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2837690"/>
              <a:satOff val="5229"/>
              <a:lumOff val="12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/>
              <a:cs typeface="Calibri"/>
            </a:rPr>
            <a:t>Download and read through the CNA Application Instructions, which can be found on the Chaffey College CNA website.</a:t>
          </a:r>
        </a:p>
      </dsp:txBody>
      <dsp:txXfrm>
        <a:off x="1656372" y="1502555"/>
        <a:ext cx="4969119" cy="985054"/>
      </dsp:txXfrm>
    </dsp:sp>
    <dsp:sp modelId="{4FFCEB37-E0B3-4B89-98F8-5C35097F72BD}">
      <dsp:nvSpPr>
        <dsp:cNvPr id="0" name=""/>
        <dsp:cNvSpPr/>
      </dsp:nvSpPr>
      <dsp:spPr>
        <a:xfrm rot="10800000">
          <a:off x="0" y="1866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5002879"/>
            <a:satOff val="3700"/>
            <a:lumOff val="10391"/>
            <a:alphaOff val="0"/>
          </a:schemeClr>
        </a:solidFill>
        <a:ln w="15875" cap="flat" cmpd="sng" algn="ctr">
          <a:solidFill>
            <a:schemeClr val="accent5">
              <a:hueOff val="5002879"/>
              <a:satOff val="3700"/>
              <a:lumOff val="103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libri"/>
              <a:cs typeface="Calibri"/>
            </a:rPr>
            <a:t>Apply</a:t>
          </a:r>
        </a:p>
      </dsp:txBody>
      <dsp:txXfrm rot="-10800000">
        <a:off x="0" y="1866"/>
        <a:ext cx="1656373" cy="985054"/>
      </dsp:txXfrm>
    </dsp:sp>
    <dsp:sp modelId="{1AF15C9C-0894-4E6B-AFAC-AE1ECCEFD287}">
      <dsp:nvSpPr>
        <dsp:cNvPr id="0" name=""/>
        <dsp:cNvSpPr/>
      </dsp:nvSpPr>
      <dsp:spPr>
        <a:xfrm>
          <a:off x="1656372" y="1866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4256535"/>
            <a:satOff val="7844"/>
            <a:lumOff val="1875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4256535"/>
              <a:satOff val="7844"/>
              <a:lumOff val="1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/>
              <a:cs typeface="Calibri"/>
            </a:rPr>
            <a:t>Apply to Chaffey College to receive a student ID number.</a:t>
          </a:r>
        </a:p>
      </dsp:txBody>
      <dsp:txXfrm>
        <a:off x="1656372" y="1866"/>
        <a:ext cx="4969119" cy="9850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05CA2-8114-4A8B-A16E-8833DF96B3FD}">
      <dsp:nvSpPr>
        <dsp:cNvPr id="0" name=""/>
        <dsp:cNvSpPr/>
      </dsp:nvSpPr>
      <dsp:spPr>
        <a:xfrm>
          <a:off x="0" y="4503933"/>
          <a:ext cx="1656373" cy="985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2240" rIns="117801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cs typeface="Calibri"/>
            </a:rPr>
            <a:t>Student Registration</a:t>
          </a:r>
        </a:p>
      </dsp:txBody>
      <dsp:txXfrm>
        <a:off x="0" y="4503933"/>
        <a:ext cx="1656373" cy="985350"/>
      </dsp:txXfrm>
    </dsp:sp>
    <dsp:sp modelId="{6C094BD8-395B-4530-B3AD-C02F8887A4D9}">
      <dsp:nvSpPr>
        <dsp:cNvPr id="0" name=""/>
        <dsp:cNvSpPr/>
      </dsp:nvSpPr>
      <dsp:spPr>
        <a:xfrm>
          <a:off x="1656372" y="4503933"/>
          <a:ext cx="4969119" cy="98535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/>
              <a:cs typeface="Calibri"/>
            </a:rPr>
            <a:t>5/2/2024 @ 2:00pm Fontana Campus; In person Course Registration for Fall 2024 </a:t>
          </a:r>
        </a:p>
      </dsp:txBody>
      <dsp:txXfrm>
        <a:off x="1656372" y="4503933"/>
        <a:ext cx="4969119" cy="985350"/>
      </dsp:txXfrm>
    </dsp:sp>
    <dsp:sp modelId="{12E1519D-F388-4487-B16D-3ADC4358672D}">
      <dsp:nvSpPr>
        <dsp:cNvPr id="0" name=""/>
        <dsp:cNvSpPr/>
      </dsp:nvSpPr>
      <dsp:spPr>
        <a:xfrm rot="10800000">
          <a:off x="0" y="3003244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1667626"/>
            <a:satOff val="1233"/>
            <a:lumOff val="3464"/>
            <a:alphaOff val="0"/>
          </a:schemeClr>
        </a:solidFill>
        <a:ln w="15875" cap="flat" cmpd="sng" algn="ctr">
          <a:solidFill>
            <a:schemeClr val="accent5">
              <a:hueOff val="1667626"/>
              <a:satOff val="1233"/>
              <a:lumOff val="3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2240" rIns="117801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cs typeface="Calibri"/>
            </a:rPr>
            <a:t>Attend Prescreening</a:t>
          </a:r>
        </a:p>
      </dsp:txBody>
      <dsp:txXfrm rot="-10800000">
        <a:off x="0" y="3003244"/>
        <a:ext cx="1656373" cy="985054"/>
      </dsp:txXfrm>
    </dsp:sp>
    <dsp:sp modelId="{E31500AE-6511-45C7-B487-E1410DBB172A}">
      <dsp:nvSpPr>
        <dsp:cNvPr id="0" name=""/>
        <dsp:cNvSpPr/>
      </dsp:nvSpPr>
      <dsp:spPr>
        <a:xfrm>
          <a:off x="1656372" y="3003244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1418845"/>
            <a:satOff val="2615"/>
            <a:lumOff val="625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1418845"/>
              <a:satOff val="2615"/>
              <a:lumOff val="6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/>
              <a:cs typeface="Calibri"/>
            </a:rPr>
            <a:t>4/18/2024 3:30pm @ Rancho Campus, Health screening process begins. Please bring laptop, and payment information to purchase access to Complio</a:t>
          </a:r>
        </a:p>
      </dsp:txBody>
      <dsp:txXfrm>
        <a:off x="1656372" y="3003244"/>
        <a:ext cx="4969119" cy="985054"/>
      </dsp:txXfrm>
    </dsp:sp>
    <dsp:sp modelId="{76003C32-C3A3-444A-A95D-5C02C938CB3C}">
      <dsp:nvSpPr>
        <dsp:cNvPr id="0" name=""/>
        <dsp:cNvSpPr/>
      </dsp:nvSpPr>
      <dsp:spPr>
        <a:xfrm rot="10800000">
          <a:off x="0" y="1502555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3335253"/>
            <a:satOff val="2467"/>
            <a:lumOff val="6927"/>
            <a:alphaOff val="0"/>
          </a:schemeClr>
        </a:solidFill>
        <a:ln w="15875" cap="flat" cmpd="sng" algn="ctr">
          <a:solidFill>
            <a:schemeClr val="accent5">
              <a:hueOff val="3335253"/>
              <a:satOff val="2467"/>
              <a:lumOff val="69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2240" rIns="117801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cs typeface="Calibri"/>
            </a:rPr>
            <a:t>Applicants are selected</a:t>
          </a:r>
        </a:p>
      </dsp:txBody>
      <dsp:txXfrm rot="-10800000">
        <a:off x="0" y="1502555"/>
        <a:ext cx="1656373" cy="985054"/>
      </dsp:txXfrm>
    </dsp:sp>
    <dsp:sp modelId="{F63CB8BD-5985-4D06-96EB-B3A10561AE1B}">
      <dsp:nvSpPr>
        <dsp:cNvPr id="0" name=""/>
        <dsp:cNvSpPr/>
      </dsp:nvSpPr>
      <dsp:spPr>
        <a:xfrm>
          <a:off x="1656372" y="1502555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2837690"/>
            <a:satOff val="5229"/>
            <a:lumOff val="125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2837690"/>
              <a:satOff val="5229"/>
              <a:lumOff val="12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/>
              <a:cs typeface="Calibri"/>
            </a:rPr>
            <a:t>Randomized selection process; 30 seats for Chino and 30 seat for Fontana. 30 Alternates are also selected</a:t>
          </a:r>
        </a:p>
      </dsp:txBody>
      <dsp:txXfrm>
        <a:off x="1656372" y="1502555"/>
        <a:ext cx="4969119" cy="985054"/>
      </dsp:txXfrm>
    </dsp:sp>
    <dsp:sp modelId="{4FFCEB37-E0B3-4B89-98F8-5C35097F72BD}">
      <dsp:nvSpPr>
        <dsp:cNvPr id="0" name=""/>
        <dsp:cNvSpPr/>
      </dsp:nvSpPr>
      <dsp:spPr>
        <a:xfrm rot="10800000">
          <a:off x="0" y="1866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5002879"/>
            <a:satOff val="3700"/>
            <a:lumOff val="10391"/>
            <a:alphaOff val="0"/>
          </a:schemeClr>
        </a:solidFill>
        <a:ln w="15875" cap="flat" cmpd="sng" algn="ctr">
          <a:solidFill>
            <a:schemeClr val="accent5">
              <a:hueOff val="5002879"/>
              <a:satOff val="3700"/>
              <a:lumOff val="103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2240" rIns="117801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cs typeface="Calibri"/>
            </a:rPr>
            <a:t>Application</a:t>
          </a:r>
        </a:p>
      </dsp:txBody>
      <dsp:txXfrm rot="-10800000">
        <a:off x="0" y="1866"/>
        <a:ext cx="1656373" cy="985054"/>
      </dsp:txXfrm>
    </dsp:sp>
    <dsp:sp modelId="{1AF15C9C-0894-4E6B-AFAC-AE1ECCEFD287}">
      <dsp:nvSpPr>
        <dsp:cNvPr id="0" name=""/>
        <dsp:cNvSpPr/>
      </dsp:nvSpPr>
      <dsp:spPr>
        <a:xfrm>
          <a:off x="1656372" y="1866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4256535"/>
            <a:satOff val="7844"/>
            <a:lumOff val="1875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4256535"/>
              <a:satOff val="7844"/>
              <a:lumOff val="1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/>
              <a:cs typeface="Calibri"/>
            </a:rPr>
            <a:t>Apply to the program February 22-April 5, 2024</a:t>
          </a:r>
        </a:p>
      </dsp:txBody>
      <dsp:txXfrm>
        <a:off x="1656372" y="1866"/>
        <a:ext cx="4969119" cy="985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695F0-0BC9-4AC2-90E2-8E65A2C24660}">
      <dsp:nvSpPr>
        <dsp:cNvPr id="0" name=""/>
        <dsp:cNvSpPr/>
      </dsp:nvSpPr>
      <dsp:spPr>
        <a:xfrm>
          <a:off x="0" y="119087"/>
          <a:ext cx="3448947" cy="20693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/>
            <a:t>CNAs:</a:t>
          </a:r>
          <a:endParaRPr lang="en-US" sz="1700" kern="1200"/>
        </a:p>
      </dsp:txBody>
      <dsp:txXfrm>
        <a:off x="0" y="119087"/>
        <a:ext cx="3448947" cy="2069368"/>
      </dsp:txXfrm>
    </dsp:sp>
    <dsp:sp modelId="{2B6FBD43-33F4-438F-AFA6-E198C51C93BE}">
      <dsp:nvSpPr>
        <dsp:cNvPr id="0" name=""/>
        <dsp:cNvSpPr/>
      </dsp:nvSpPr>
      <dsp:spPr>
        <a:xfrm>
          <a:off x="3793842" y="119087"/>
          <a:ext cx="3448947" cy="2069368"/>
        </a:xfrm>
        <a:prstGeom prst="rect">
          <a:avLst/>
        </a:prstGeom>
        <a:solidFill>
          <a:schemeClr val="accent2">
            <a:hueOff val="632483"/>
            <a:satOff val="-11966"/>
            <a:lumOff val="-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Perform activities of daily living skills such as washing a resident's hair, bathing, feeding, dressing, </a:t>
          </a:r>
          <a:r>
            <a:rPr lang="en-US" sz="1700" kern="1200">
              <a:latin typeface="Calibri Light" panose="020F0302020204030204"/>
            </a:rPr>
            <a:t>elimination</a:t>
          </a:r>
          <a:r>
            <a:rPr lang="en-US" sz="1700" kern="1200"/>
            <a:t>, transferring (walking, walkers, wheelchairs, crutches, braces), </a:t>
          </a:r>
          <a:r>
            <a:rPr lang="en-US" sz="1700" kern="1200">
              <a:latin typeface="Calibri Light" panose="020F0302020204030204"/>
            </a:rPr>
            <a:t>checking vital</a:t>
          </a:r>
          <a:r>
            <a:rPr lang="en-US" sz="1700" kern="1200"/>
            <a:t> signs, positioning, brushing teeth or dentures, etc.</a:t>
          </a:r>
        </a:p>
      </dsp:txBody>
      <dsp:txXfrm>
        <a:off x="3793842" y="119087"/>
        <a:ext cx="3448947" cy="2069368"/>
      </dsp:txXfrm>
    </dsp:sp>
    <dsp:sp modelId="{11D4D426-F03A-485D-B77F-47F9C53E3B7B}">
      <dsp:nvSpPr>
        <dsp:cNvPr id="0" name=""/>
        <dsp:cNvSpPr/>
      </dsp:nvSpPr>
      <dsp:spPr>
        <a:xfrm>
          <a:off x="7587685" y="119087"/>
          <a:ext cx="3448947" cy="2069368"/>
        </a:xfrm>
        <a:prstGeom prst="rect">
          <a:avLst/>
        </a:prstGeom>
        <a:solidFill>
          <a:schemeClr val="accent2">
            <a:hueOff val="1264967"/>
            <a:satOff val="-23931"/>
            <a:lumOff val="-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Within the job will need strong communication skills including for those with dementia and Alzheimer’s, head injuries (strokes), within the grieving process, mental health issues</a:t>
          </a:r>
        </a:p>
      </dsp:txBody>
      <dsp:txXfrm>
        <a:off x="7587685" y="119087"/>
        <a:ext cx="3448947" cy="2069368"/>
      </dsp:txXfrm>
    </dsp:sp>
    <dsp:sp modelId="{44F946E8-A054-4DF6-B0D9-8683DF75FE70}">
      <dsp:nvSpPr>
        <dsp:cNvPr id="0" name=""/>
        <dsp:cNvSpPr/>
      </dsp:nvSpPr>
      <dsp:spPr>
        <a:xfrm>
          <a:off x="1896921" y="2533350"/>
          <a:ext cx="3448947" cy="2069368"/>
        </a:xfrm>
        <a:prstGeom prst="rect">
          <a:avLst/>
        </a:prstGeom>
        <a:solidFill>
          <a:schemeClr val="accent2">
            <a:hueOff val="1897450"/>
            <a:satOff val="-35897"/>
            <a:lumOff val="-25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Work in a team environment with other CNAs, </a:t>
          </a:r>
          <a:r>
            <a:rPr lang="en-US" sz="1700" kern="1200">
              <a:latin typeface="Calibri Light" panose="020F0302020204030204"/>
            </a:rPr>
            <a:t>nurses</a:t>
          </a:r>
          <a:r>
            <a:rPr lang="en-US" sz="1700" kern="1200"/>
            <a:t>, physical </a:t>
          </a:r>
          <a:r>
            <a:rPr lang="en-US" sz="1700" kern="1200">
              <a:latin typeface="Calibri Light" panose="020F0302020204030204"/>
            </a:rPr>
            <a:t>therapists</a:t>
          </a:r>
          <a:r>
            <a:rPr lang="en-US" sz="1700" kern="1200"/>
            <a:t>, </a:t>
          </a:r>
          <a:r>
            <a:rPr lang="en-US" sz="1700" kern="1200">
              <a:latin typeface="Calibri Light" panose="020F0302020204030204"/>
            </a:rPr>
            <a:t>dieticians</a:t>
          </a:r>
          <a:r>
            <a:rPr lang="en-US" sz="1700" kern="1200"/>
            <a:t>, family</a:t>
          </a:r>
          <a:r>
            <a:rPr lang="en-US" sz="1700" kern="1200">
              <a:latin typeface="Calibri Light" panose="020F0302020204030204"/>
            </a:rPr>
            <a:t> members</a:t>
          </a:r>
          <a:r>
            <a:rPr lang="en-US" sz="1700" kern="1200"/>
            <a:t>, occupational </a:t>
          </a:r>
          <a:r>
            <a:rPr lang="en-US" sz="1700" kern="1200">
              <a:latin typeface="Calibri Light" panose="020F0302020204030204"/>
            </a:rPr>
            <a:t>therapists</a:t>
          </a:r>
          <a:r>
            <a:rPr lang="en-US" sz="1700" kern="1200"/>
            <a:t>, social </a:t>
          </a:r>
          <a:r>
            <a:rPr lang="en-US" sz="1700" kern="1200">
              <a:latin typeface="Calibri Light" panose="020F0302020204030204"/>
            </a:rPr>
            <a:t>workers</a:t>
          </a:r>
          <a:r>
            <a:rPr lang="en-US" sz="1700" kern="1200"/>
            <a:t>, etc.</a:t>
          </a:r>
        </a:p>
      </dsp:txBody>
      <dsp:txXfrm>
        <a:off x="1896921" y="2533350"/>
        <a:ext cx="3448947" cy="2069368"/>
      </dsp:txXfrm>
    </dsp:sp>
    <dsp:sp modelId="{919069C5-5A5B-4DE3-990B-B50326E3D33F}">
      <dsp:nvSpPr>
        <dsp:cNvPr id="0" name=""/>
        <dsp:cNvSpPr/>
      </dsp:nvSpPr>
      <dsp:spPr>
        <a:xfrm>
          <a:off x="5690763" y="2533350"/>
          <a:ext cx="3448947" cy="2069368"/>
        </a:xfrm>
        <a:prstGeom prst="rect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Within the job will need strong foundation of safety principles, ergonomics, infection control, legal information (patients rights, rules and regulations, HIPPA, etc.), ethics</a:t>
          </a:r>
        </a:p>
      </dsp:txBody>
      <dsp:txXfrm>
        <a:off x="5690763" y="2533350"/>
        <a:ext cx="3448947" cy="20693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D5861-6B7F-44E3-A042-3A17E3ACEB7A}">
      <dsp:nvSpPr>
        <dsp:cNvPr id="0" name=""/>
        <dsp:cNvSpPr/>
      </dsp:nvSpPr>
      <dsp:spPr>
        <a:xfrm>
          <a:off x="1583056" y="2736"/>
          <a:ext cx="6332227" cy="120061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57EE85-43D9-4550-BBA3-D7080A89A9F8}">
      <dsp:nvSpPr>
        <dsp:cNvPr id="0" name=""/>
        <dsp:cNvSpPr/>
      </dsp:nvSpPr>
      <dsp:spPr>
        <a:xfrm>
          <a:off x="0" y="2736"/>
          <a:ext cx="1583056" cy="12006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70" tIns="118594" rIns="83770" bIns="11859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0" y="2736"/>
        <a:ext cx="1583056" cy="1200617"/>
      </dsp:txXfrm>
    </dsp:sp>
    <dsp:sp modelId="{F0C92A24-81C0-B545-976B-D7F7B449A4AE}">
      <dsp:nvSpPr>
        <dsp:cNvPr id="0" name=""/>
        <dsp:cNvSpPr/>
      </dsp:nvSpPr>
      <dsp:spPr>
        <a:xfrm>
          <a:off x="1583056" y="1275390"/>
          <a:ext cx="6332227" cy="120061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863" tIns="304957" rIns="122863" bIns="30495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Master's in Nursing (MSN)/APN/NP</a:t>
          </a:r>
          <a:endParaRPr lang="en-US" sz="2400" kern="1200">
            <a:latin typeface="Calibri"/>
            <a:cs typeface="Calibri"/>
          </a:endParaRPr>
        </a:p>
      </dsp:txBody>
      <dsp:txXfrm>
        <a:off x="1583056" y="1275390"/>
        <a:ext cx="6332227" cy="1200617"/>
      </dsp:txXfrm>
    </dsp:sp>
    <dsp:sp modelId="{91359460-8DFF-1E46-927B-04666489EDD9}">
      <dsp:nvSpPr>
        <dsp:cNvPr id="0" name=""/>
        <dsp:cNvSpPr/>
      </dsp:nvSpPr>
      <dsp:spPr>
        <a:xfrm>
          <a:off x="0" y="1275390"/>
          <a:ext cx="1583056" cy="12006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70" tIns="118594" rIns="83770" bIns="11859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0" y="1275390"/>
        <a:ext cx="1583056" cy="1200617"/>
      </dsp:txXfrm>
    </dsp:sp>
    <dsp:sp modelId="{C1B21C82-9D34-4748-B19C-94C7F7DA9EF5}">
      <dsp:nvSpPr>
        <dsp:cNvPr id="0" name=""/>
        <dsp:cNvSpPr/>
      </dsp:nvSpPr>
      <dsp:spPr>
        <a:xfrm>
          <a:off x="1583056" y="2548044"/>
          <a:ext cx="6332227" cy="120061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863" tIns="304957" rIns="122863" bIns="30495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Bachelor Degree in Nursing (BSN)</a:t>
          </a:r>
          <a:endParaRPr lang="en-US" sz="2400" kern="1200">
            <a:latin typeface="Calibri"/>
            <a:cs typeface="Calibri"/>
          </a:endParaRPr>
        </a:p>
      </dsp:txBody>
      <dsp:txXfrm>
        <a:off x="1583056" y="2548044"/>
        <a:ext cx="6332227" cy="1200617"/>
      </dsp:txXfrm>
    </dsp:sp>
    <dsp:sp modelId="{0005BB5F-EF0E-8943-9240-223655BF02D6}">
      <dsp:nvSpPr>
        <dsp:cNvPr id="0" name=""/>
        <dsp:cNvSpPr/>
      </dsp:nvSpPr>
      <dsp:spPr>
        <a:xfrm>
          <a:off x="0" y="2548044"/>
          <a:ext cx="1583056" cy="12006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70" tIns="118594" rIns="83770" bIns="11859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0" y="2548044"/>
        <a:ext cx="1583056" cy="1200617"/>
      </dsp:txXfrm>
    </dsp:sp>
    <dsp:sp modelId="{1181F145-F552-134B-A3DC-F9CAC38BADAF}">
      <dsp:nvSpPr>
        <dsp:cNvPr id="0" name=""/>
        <dsp:cNvSpPr/>
      </dsp:nvSpPr>
      <dsp:spPr>
        <a:xfrm>
          <a:off x="1583056" y="3820699"/>
          <a:ext cx="6332227" cy="120061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863" tIns="304957" rIns="122863" bIns="304957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Associate’s degree in Nursing (ADN</a:t>
          </a:r>
          <a:r>
            <a:rPr lang="en-US" sz="2000" b="1" kern="1200">
              <a:latin typeface="Calibri"/>
              <a:cs typeface="Calibri"/>
            </a:rPr>
            <a:t>) </a:t>
          </a:r>
          <a:endParaRPr lang="en-US" sz="2000" kern="1200">
            <a:latin typeface="Calibri"/>
            <a:cs typeface="Calibri"/>
          </a:endParaRP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Licensed Vocational Nurse  </a:t>
          </a:r>
          <a:r>
            <a:rPr lang="en-US" sz="1800" b="1" kern="1200">
              <a:latin typeface="Calibri"/>
              <a:cs typeface="Calibri"/>
            </a:rPr>
            <a:t>(LVN license)</a:t>
          </a:r>
        </a:p>
      </dsp:txBody>
      <dsp:txXfrm>
        <a:off x="1583056" y="3820699"/>
        <a:ext cx="6332227" cy="1200617"/>
      </dsp:txXfrm>
    </dsp:sp>
    <dsp:sp modelId="{831E4CFC-0D38-C341-86D6-96D1C4B70296}">
      <dsp:nvSpPr>
        <dsp:cNvPr id="0" name=""/>
        <dsp:cNvSpPr/>
      </dsp:nvSpPr>
      <dsp:spPr>
        <a:xfrm>
          <a:off x="0" y="3820699"/>
          <a:ext cx="1583056" cy="12006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70" tIns="118594" rIns="83770" bIns="11859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0" y="3820699"/>
        <a:ext cx="1583056" cy="1200617"/>
      </dsp:txXfrm>
    </dsp:sp>
    <dsp:sp modelId="{AE37853F-F449-416A-BFFF-9F30BE11402A}">
      <dsp:nvSpPr>
        <dsp:cNvPr id="0" name=""/>
        <dsp:cNvSpPr/>
      </dsp:nvSpPr>
      <dsp:spPr>
        <a:xfrm>
          <a:off x="1583056" y="5093353"/>
          <a:ext cx="6332227" cy="120061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863" tIns="304957" rIns="122863" bIns="304957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Certified Nursing Assistant (Certificate) </a:t>
          </a:r>
        </a:p>
      </dsp:txBody>
      <dsp:txXfrm>
        <a:off x="1583056" y="5093353"/>
        <a:ext cx="6332227" cy="1200617"/>
      </dsp:txXfrm>
    </dsp:sp>
    <dsp:sp modelId="{35B1563B-C6E2-4B6D-BCB0-49D16976698E}">
      <dsp:nvSpPr>
        <dsp:cNvPr id="0" name=""/>
        <dsp:cNvSpPr/>
      </dsp:nvSpPr>
      <dsp:spPr>
        <a:xfrm>
          <a:off x="0" y="5093353"/>
          <a:ext cx="1583056" cy="12006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70" tIns="118594" rIns="83770" bIns="11859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0" y="5093353"/>
        <a:ext cx="1583056" cy="12006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35F5-FA61-40E3-9956-36E89696F1AC}">
      <dsp:nvSpPr>
        <dsp:cNvPr id="0" name=""/>
        <dsp:cNvSpPr/>
      </dsp:nvSpPr>
      <dsp:spPr>
        <a:xfrm>
          <a:off x="156995" y="3150"/>
          <a:ext cx="3207052" cy="192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  <a:cs typeface="Calibri"/>
            </a:rPr>
            <a:t>Valid US Social Security Number or Tax ID number (TIN) is required.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Required by DOJ fingerprinting to enter the program (CDPH) and for state CNA testing</a:t>
          </a:r>
        </a:p>
      </dsp:txBody>
      <dsp:txXfrm>
        <a:off x="156995" y="3150"/>
        <a:ext cx="3207052" cy="1924231"/>
      </dsp:txXfrm>
    </dsp:sp>
    <dsp:sp modelId="{10243F01-C14D-443E-AAC5-CC1635B1DBE7}">
      <dsp:nvSpPr>
        <dsp:cNvPr id="0" name=""/>
        <dsp:cNvSpPr/>
      </dsp:nvSpPr>
      <dsp:spPr>
        <a:xfrm>
          <a:off x="3684752" y="3150"/>
          <a:ext cx="3207052" cy="192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  <a:cs typeface="Calibri"/>
            </a:rPr>
            <a:t>Clear criminal background and drug screening to participate in clinicals.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Completed after provisional acceptance to the program</a:t>
          </a:r>
        </a:p>
      </dsp:txBody>
      <dsp:txXfrm>
        <a:off x="3684752" y="3150"/>
        <a:ext cx="3207052" cy="1924231"/>
      </dsp:txXfrm>
    </dsp:sp>
    <dsp:sp modelId="{441AB911-36EE-497B-B239-46CE1C48B7B3}">
      <dsp:nvSpPr>
        <dsp:cNvPr id="0" name=""/>
        <dsp:cNvSpPr/>
      </dsp:nvSpPr>
      <dsp:spPr>
        <a:xfrm>
          <a:off x="7212510" y="3150"/>
          <a:ext cx="3207052" cy="192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  <a:cs typeface="Calibri"/>
            </a:rPr>
            <a:t>Valid CPR card. This must be the “BLS” from the American Heart Association. </a:t>
          </a:r>
          <a:r>
            <a:rPr lang="en-US" sz="2200" b="1" kern="1200">
              <a:latin typeface="Calibri"/>
              <a:cs typeface="Calibri"/>
            </a:rPr>
            <a:t>Renews every 2 years</a:t>
          </a:r>
        </a:p>
      </dsp:txBody>
      <dsp:txXfrm>
        <a:off x="7212510" y="3150"/>
        <a:ext cx="3207052" cy="1924231"/>
      </dsp:txXfrm>
    </dsp:sp>
    <dsp:sp modelId="{C41B8880-E5CF-46D6-BC6A-E9F94C0A4AC8}">
      <dsp:nvSpPr>
        <dsp:cNvPr id="0" name=""/>
        <dsp:cNvSpPr/>
      </dsp:nvSpPr>
      <dsp:spPr>
        <a:xfrm>
          <a:off x="1920874" y="2248086"/>
          <a:ext cx="3207052" cy="192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  <a:cs typeface="Calibri"/>
            </a:rPr>
            <a:t>Health clearance (completed after provisional acceptance)</a:t>
          </a:r>
        </a:p>
      </dsp:txBody>
      <dsp:txXfrm>
        <a:off x="1920874" y="2248086"/>
        <a:ext cx="3207052" cy="1924231"/>
      </dsp:tx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07052" cy="192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  <a:cs typeface="Calibri"/>
            </a:rPr>
            <a:t>Immunizations/flu shot and others as required by clinical facilities (subject to change)</a:t>
          </a:r>
        </a:p>
      </dsp:txBody>
      <dsp:txXfrm>
        <a:off x="5448631" y="2248086"/>
        <a:ext cx="3207052" cy="19242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D87FA-7881-4B96-9C3F-F52A861F3D23}">
      <dsp:nvSpPr>
        <dsp:cNvPr id="0" name=""/>
        <dsp:cNvSpPr/>
      </dsp:nvSpPr>
      <dsp:spPr>
        <a:xfrm>
          <a:off x="1232381" y="897294"/>
          <a:ext cx="1303681" cy="13036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497F0-D464-45E6-9E3A-9E3F36B6EB2A}">
      <dsp:nvSpPr>
        <dsp:cNvPr id="0" name=""/>
        <dsp:cNvSpPr/>
      </dsp:nvSpPr>
      <dsp:spPr>
        <a:xfrm>
          <a:off x="435687" y="2558173"/>
          <a:ext cx="28970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/>
              <a:cs typeface="Calibri"/>
            </a:rPr>
            <a:t>No high school diploma or GED required</a:t>
          </a:r>
        </a:p>
      </dsp:txBody>
      <dsp:txXfrm>
        <a:off x="435687" y="2558173"/>
        <a:ext cx="2897069" cy="720000"/>
      </dsp:txXfrm>
    </dsp:sp>
    <dsp:sp modelId="{01A14DD1-EE7B-4844-B1DC-7B419DEC28A6}">
      <dsp:nvSpPr>
        <dsp:cNvPr id="0" name=""/>
        <dsp:cNvSpPr/>
      </dsp:nvSpPr>
      <dsp:spPr>
        <a:xfrm>
          <a:off x="4636438" y="897294"/>
          <a:ext cx="1303681" cy="13036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488DD-4379-440C-950C-A899232F108E}">
      <dsp:nvSpPr>
        <dsp:cNvPr id="0" name=""/>
        <dsp:cNvSpPr/>
      </dsp:nvSpPr>
      <dsp:spPr>
        <a:xfrm>
          <a:off x="3839744" y="2558173"/>
          <a:ext cx="28970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/>
              <a:cs typeface="Calibri"/>
            </a:rPr>
            <a:t>Must have transportation to and from class and clinical site</a:t>
          </a:r>
        </a:p>
      </dsp:txBody>
      <dsp:txXfrm>
        <a:off x="3839744" y="2558173"/>
        <a:ext cx="2897069" cy="720000"/>
      </dsp:txXfrm>
    </dsp:sp>
    <dsp:sp modelId="{CE5B64D6-DBF5-49A5-8056-84DE74BF7B5A}">
      <dsp:nvSpPr>
        <dsp:cNvPr id="0" name=""/>
        <dsp:cNvSpPr/>
      </dsp:nvSpPr>
      <dsp:spPr>
        <a:xfrm>
          <a:off x="8040495" y="897294"/>
          <a:ext cx="1303681" cy="13036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D8D49-17EA-4232-BA5F-3E90252B5C1C}">
      <dsp:nvSpPr>
        <dsp:cNvPr id="0" name=""/>
        <dsp:cNvSpPr/>
      </dsp:nvSpPr>
      <dsp:spPr>
        <a:xfrm>
          <a:off x="7243801" y="2558173"/>
          <a:ext cx="28970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/>
              <a:cs typeface="Calibri"/>
            </a:rPr>
            <a:t>Must enroll in and pass all four courses </a:t>
          </a:r>
        </a:p>
      </dsp:txBody>
      <dsp:txXfrm>
        <a:off x="7243801" y="2558173"/>
        <a:ext cx="2897069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C9EA8-51D9-433F-88A3-19101EB500C2}">
      <dsp:nvSpPr>
        <dsp:cNvPr id="0" name=""/>
        <dsp:cNvSpPr/>
      </dsp:nvSpPr>
      <dsp:spPr>
        <a:xfrm>
          <a:off x="0" y="645"/>
          <a:ext cx="5821767" cy="151045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532DC-36C6-4043-94C7-06C6580774C7}">
      <dsp:nvSpPr>
        <dsp:cNvPr id="0" name=""/>
        <dsp:cNvSpPr/>
      </dsp:nvSpPr>
      <dsp:spPr>
        <a:xfrm>
          <a:off x="456913" y="340498"/>
          <a:ext cx="830752" cy="830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53A70-ABA5-451B-8F1C-A71B3EF588E5}">
      <dsp:nvSpPr>
        <dsp:cNvPr id="0" name=""/>
        <dsp:cNvSpPr/>
      </dsp:nvSpPr>
      <dsp:spPr>
        <a:xfrm>
          <a:off x="1744580" y="645"/>
          <a:ext cx="4077186" cy="1510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57" tIns="159857" rIns="159857" bIns="15985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Submit an application of admission to </a:t>
          </a:r>
          <a:r>
            <a:rPr lang="en-US" sz="1500" kern="1200">
              <a:latin typeface="Calibri Light" panose="020F0302020204030204"/>
            </a:rPr>
            <a:t>Chaffey</a:t>
          </a:r>
          <a:r>
            <a:rPr lang="en-US" sz="1500" kern="1200"/>
            <a:t> </a:t>
          </a:r>
          <a:r>
            <a:rPr lang="en-US" sz="1500" kern="1200">
              <a:latin typeface="Calibri Light" panose="020F0302020204030204"/>
            </a:rPr>
            <a:t>College </a:t>
          </a:r>
          <a:r>
            <a:rPr lang="en-US" sz="1500" kern="1200"/>
            <a:t>if you are not a current student at </a:t>
          </a:r>
          <a:r>
            <a:rPr lang="en-US" sz="1500" b="1" kern="1200">
              <a:hlinkClick xmlns:r="http://schemas.openxmlformats.org/officeDocument/2006/relationships" r:id="rId3"/>
            </a:rPr>
            <a:t>www.chaffey.edu</a:t>
          </a:r>
          <a:r>
            <a:rPr lang="en-US" sz="1500" kern="1200"/>
            <a:t>, then click</a:t>
          </a:r>
          <a:r>
            <a:rPr lang="en-US" sz="1500" kern="1200">
              <a:latin typeface="Calibri Light" panose="020F0302020204030204"/>
            </a:rPr>
            <a:t> Prospective Students ---&gt; Application</a:t>
          </a:r>
          <a:r>
            <a:rPr lang="en-US" sz="1500" kern="1200"/>
            <a:t> link.</a:t>
          </a:r>
          <a:r>
            <a:rPr lang="en-US" sz="1500" kern="1200">
              <a:latin typeface="Calibri Light" panose="020F0302020204030204"/>
            </a:rPr>
            <a:t> </a:t>
          </a:r>
        </a:p>
      </dsp:txBody>
      <dsp:txXfrm>
        <a:off x="1744580" y="645"/>
        <a:ext cx="4077186" cy="1510459"/>
      </dsp:txXfrm>
    </dsp:sp>
    <dsp:sp modelId="{F243AA32-CCB8-49A0-8F7A-87DDEFE10D06}">
      <dsp:nvSpPr>
        <dsp:cNvPr id="0" name=""/>
        <dsp:cNvSpPr/>
      </dsp:nvSpPr>
      <dsp:spPr>
        <a:xfrm>
          <a:off x="0" y="1888719"/>
          <a:ext cx="5821767" cy="151045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76D6B-CAD5-458C-AAEA-2FF0EA51F51C}">
      <dsp:nvSpPr>
        <dsp:cNvPr id="0" name=""/>
        <dsp:cNvSpPr/>
      </dsp:nvSpPr>
      <dsp:spPr>
        <a:xfrm>
          <a:off x="456913" y="2228572"/>
          <a:ext cx="830752" cy="83075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03454-CA38-4692-AEB5-F837884FFBB3}">
      <dsp:nvSpPr>
        <dsp:cNvPr id="0" name=""/>
        <dsp:cNvSpPr/>
      </dsp:nvSpPr>
      <dsp:spPr>
        <a:xfrm>
          <a:off x="1744580" y="1888719"/>
          <a:ext cx="4077186" cy="1510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57" tIns="159857" rIns="159857" bIns="15985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Calibri Light"/>
              <a:cs typeface="Calibri"/>
            </a:rPr>
            <a:t>The Nursing Assistant application link will be available to individuals who attended an information session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1744580" y="1888719"/>
        <a:ext cx="4077186" cy="1510459"/>
      </dsp:txXfrm>
    </dsp:sp>
    <dsp:sp modelId="{86FC382D-223A-4578-8764-29168F34B60B}">
      <dsp:nvSpPr>
        <dsp:cNvPr id="0" name=""/>
        <dsp:cNvSpPr/>
      </dsp:nvSpPr>
      <dsp:spPr>
        <a:xfrm>
          <a:off x="0" y="3776793"/>
          <a:ext cx="5821767" cy="151045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0BF63-38DD-4B87-A560-CE78DBA4A023}">
      <dsp:nvSpPr>
        <dsp:cNvPr id="0" name=""/>
        <dsp:cNvSpPr/>
      </dsp:nvSpPr>
      <dsp:spPr>
        <a:xfrm>
          <a:off x="456913" y="4116646"/>
          <a:ext cx="830752" cy="83075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46EA8-E39D-4964-8B43-27BFEBC4FCDB}">
      <dsp:nvSpPr>
        <dsp:cNvPr id="0" name=""/>
        <dsp:cNvSpPr/>
      </dsp:nvSpPr>
      <dsp:spPr>
        <a:xfrm>
          <a:off x="1744580" y="3776793"/>
          <a:ext cx="4077186" cy="1510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57" tIns="159857" rIns="159857" bIns="15985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</a:t>
          </a:r>
          <a:r>
            <a:rPr lang="en-US" sz="1500" kern="1200">
              <a:latin typeface="Calibri Light" panose="020F0302020204030204"/>
            </a:rPr>
            <a:t> Nursing</a:t>
          </a:r>
          <a:r>
            <a:rPr lang="en-US" sz="1500" kern="1200"/>
            <a:t> </a:t>
          </a:r>
          <a:r>
            <a:rPr lang="en-US" sz="1500" kern="1200">
              <a:latin typeface="Calibri Light" panose="020F0302020204030204"/>
            </a:rPr>
            <a:t>Assistant </a:t>
          </a:r>
          <a:r>
            <a:rPr lang="en-US" sz="1500" kern="1200"/>
            <a:t>application link will go live</a:t>
          </a:r>
          <a:r>
            <a:rPr lang="en-US" sz="1500" kern="1200">
              <a:latin typeface="Calibri Light" panose="020F0302020204030204"/>
            </a:rPr>
            <a:t> February 22, 2024- April 5, 2024</a:t>
          </a:r>
          <a:endParaRPr lang="en-US" sz="1500" kern="1200"/>
        </a:p>
      </dsp:txBody>
      <dsp:txXfrm>
        <a:off x="1744580" y="3776793"/>
        <a:ext cx="4077186" cy="15104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38E86-C9DA-49F4-84CF-B2BD61CAAEED}">
      <dsp:nvSpPr>
        <dsp:cNvPr id="0" name=""/>
        <dsp:cNvSpPr/>
      </dsp:nvSpPr>
      <dsp:spPr>
        <a:xfrm>
          <a:off x="0" y="0"/>
          <a:ext cx="8990074" cy="1878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>
              <a:latin typeface="Calibri"/>
              <a:cs typeface="Calibri"/>
            </a:rPr>
            <a:t>February 22-April 5, 2024 for a Fall 2024 start. </a:t>
          </a:r>
        </a:p>
      </dsp:txBody>
      <dsp:txXfrm>
        <a:off x="55033" y="55033"/>
        <a:ext cx="7048021" cy="1768894"/>
      </dsp:txXfrm>
    </dsp:sp>
    <dsp:sp modelId="{BCF89AE6-BE13-4062-AA94-DECDE6F442AE}">
      <dsp:nvSpPr>
        <dsp:cNvPr id="0" name=""/>
        <dsp:cNvSpPr/>
      </dsp:nvSpPr>
      <dsp:spPr>
        <a:xfrm>
          <a:off x="1586483" y="2296507"/>
          <a:ext cx="8990074" cy="1878960"/>
        </a:xfrm>
        <a:prstGeom prst="roundRect">
          <a:avLst>
            <a:gd name="adj" fmla="val 10000"/>
          </a:avLst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>
              <a:latin typeface="Calibri"/>
              <a:cs typeface="Calibri"/>
            </a:rPr>
            <a:t>Complete all sections and submit online</a:t>
          </a:r>
        </a:p>
      </dsp:txBody>
      <dsp:txXfrm>
        <a:off x="1641516" y="2351540"/>
        <a:ext cx="6072200" cy="1768894"/>
      </dsp:txXfrm>
    </dsp:sp>
    <dsp:sp modelId="{A01FCF0E-49B0-40E1-B84D-4E5FA1580D75}">
      <dsp:nvSpPr>
        <dsp:cNvPr id="0" name=""/>
        <dsp:cNvSpPr/>
      </dsp:nvSpPr>
      <dsp:spPr>
        <a:xfrm>
          <a:off x="7768749" y="1477071"/>
          <a:ext cx="1221324" cy="12213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043547" y="1477071"/>
        <a:ext cx="671728" cy="9190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0B0F3-23EF-48E3-AFF1-7B426BFBD4FE}">
      <dsp:nvSpPr>
        <dsp:cNvPr id="0" name=""/>
        <dsp:cNvSpPr/>
      </dsp:nvSpPr>
      <dsp:spPr>
        <a:xfrm>
          <a:off x="0" y="26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3786F-20D7-4119-A8AE-DE2C90C3C0B0}">
      <dsp:nvSpPr>
        <dsp:cNvPr id="0" name=""/>
        <dsp:cNvSpPr/>
      </dsp:nvSpPr>
      <dsp:spPr>
        <a:xfrm>
          <a:off x="187150" y="139467"/>
          <a:ext cx="340274" cy="340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9E15A-4AA7-493F-9A85-AC904528F9F2}">
      <dsp:nvSpPr>
        <dsp:cNvPr id="0" name=""/>
        <dsp:cNvSpPr/>
      </dsp:nvSpPr>
      <dsp:spPr>
        <a:xfrm>
          <a:off x="714575" y="26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Total Additional Fees = 525</a:t>
          </a:r>
          <a:endParaRPr lang="en-US" sz="2500" kern="1200">
            <a:latin typeface="Calibri"/>
            <a:cs typeface="Calibri"/>
          </a:endParaRPr>
        </a:p>
      </dsp:txBody>
      <dsp:txXfrm>
        <a:off x="714575" y="264"/>
        <a:ext cx="8734839" cy="618680"/>
      </dsp:txXfrm>
    </dsp:sp>
    <dsp:sp modelId="{24D12DC1-BAD1-4300-8DA2-AE24284453E6}">
      <dsp:nvSpPr>
        <dsp:cNvPr id="0" name=""/>
        <dsp:cNvSpPr/>
      </dsp:nvSpPr>
      <dsp:spPr>
        <a:xfrm>
          <a:off x="0" y="77361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CBD3B-FE76-4FB7-AEA1-D40CE719D3F5}">
      <dsp:nvSpPr>
        <dsp:cNvPr id="0" name=""/>
        <dsp:cNvSpPr/>
      </dsp:nvSpPr>
      <dsp:spPr>
        <a:xfrm>
          <a:off x="187150" y="912817"/>
          <a:ext cx="340274" cy="340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AE9A7-682B-4BD8-A443-96F17699E7D3}">
      <dsp:nvSpPr>
        <dsp:cNvPr id="0" name=""/>
        <dsp:cNvSpPr/>
      </dsp:nvSpPr>
      <dsp:spPr>
        <a:xfrm>
          <a:off x="714575" y="77361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Course Tuition = Free </a:t>
          </a:r>
          <a:endParaRPr lang="en-US" sz="2500" kern="1200">
            <a:latin typeface="Calibri"/>
            <a:cs typeface="Calibri"/>
          </a:endParaRPr>
        </a:p>
      </dsp:txBody>
      <dsp:txXfrm>
        <a:off x="714575" y="773614"/>
        <a:ext cx="8734839" cy="618680"/>
      </dsp:txXfrm>
    </dsp:sp>
    <dsp:sp modelId="{9F49EC2C-E11E-4570-80FC-CFBB78E3443B}">
      <dsp:nvSpPr>
        <dsp:cNvPr id="0" name=""/>
        <dsp:cNvSpPr/>
      </dsp:nvSpPr>
      <dsp:spPr>
        <a:xfrm>
          <a:off x="0" y="154696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C5D1D-CC9A-4950-BF2E-264C65B4F448}">
      <dsp:nvSpPr>
        <dsp:cNvPr id="0" name=""/>
        <dsp:cNvSpPr/>
      </dsp:nvSpPr>
      <dsp:spPr>
        <a:xfrm>
          <a:off x="187150" y="1686167"/>
          <a:ext cx="340274" cy="3402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BDC21-F334-4D00-81B7-A9D845044311}">
      <dsp:nvSpPr>
        <dsp:cNvPr id="0" name=""/>
        <dsp:cNvSpPr/>
      </dsp:nvSpPr>
      <dsp:spPr>
        <a:xfrm>
          <a:off x="714575" y="154696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This is just an estimate, costs may vary by student and class</a:t>
          </a:r>
          <a:endParaRPr lang="en-US" sz="2500" kern="1200">
            <a:latin typeface="Calibri"/>
            <a:cs typeface="Calibri"/>
          </a:endParaRPr>
        </a:p>
      </dsp:txBody>
      <dsp:txXfrm>
        <a:off x="714575" y="1546964"/>
        <a:ext cx="8734839" cy="6186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326B7-04F8-48A5-84EC-3DFD1FD36D9D}">
      <dsp:nvSpPr>
        <dsp:cNvPr id="0" name=""/>
        <dsp:cNvSpPr/>
      </dsp:nvSpPr>
      <dsp:spPr>
        <a:xfrm>
          <a:off x="0" y="2087734"/>
          <a:ext cx="1057655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9A852-E984-4950-A413-438C3D16D18E}">
      <dsp:nvSpPr>
        <dsp:cNvPr id="0" name=""/>
        <dsp:cNvSpPr/>
      </dsp:nvSpPr>
      <dsp:spPr>
        <a:xfrm>
          <a:off x="317296" y="1294395"/>
          <a:ext cx="4653685" cy="5010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kern="1200">
              <a:latin typeface="Calibri"/>
              <a:cs typeface="Calibri"/>
            </a:rPr>
            <a:t>FULL SEMESTER </a:t>
          </a:r>
        </a:p>
      </dsp:txBody>
      <dsp:txXfrm>
        <a:off x="317296" y="1294395"/>
        <a:ext cx="4653685" cy="501056"/>
      </dsp:txXfrm>
    </dsp:sp>
    <dsp:sp modelId="{5B27D241-FAAF-4D14-A3C1-FC7C744996A0}">
      <dsp:nvSpPr>
        <dsp:cNvPr id="0" name=""/>
        <dsp:cNvSpPr/>
      </dsp:nvSpPr>
      <dsp:spPr>
        <a:xfrm>
          <a:off x="317296" y="726479"/>
          <a:ext cx="4653685" cy="5679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"/>
              <a:cs typeface="Calibri"/>
            </a:rPr>
            <a:t>FONTANA &amp; CHINO LOCATIONS</a:t>
          </a:r>
          <a:endParaRPr lang="en-US" sz="1700" kern="1200"/>
        </a:p>
      </dsp:txBody>
      <dsp:txXfrm>
        <a:off x="317296" y="726479"/>
        <a:ext cx="4653685" cy="567915"/>
      </dsp:txXfrm>
    </dsp:sp>
    <dsp:sp modelId="{6178B820-7191-4FDA-8D2B-76E37764B511}">
      <dsp:nvSpPr>
        <dsp:cNvPr id="0" name=""/>
        <dsp:cNvSpPr/>
      </dsp:nvSpPr>
      <dsp:spPr>
        <a:xfrm>
          <a:off x="2644139" y="1795451"/>
          <a:ext cx="0" cy="292282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39E342-6E17-4A6D-A429-3DF65DD672DD}">
      <dsp:nvSpPr>
        <dsp:cNvPr id="0" name=""/>
        <dsp:cNvSpPr/>
      </dsp:nvSpPr>
      <dsp:spPr>
        <a:xfrm>
          <a:off x="5605575" y="2380016"/>
          <a:ext cx="4653685" cy="501056"/>
        </a:xfrm>
        <a:prstGeom prst="rect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15875" cap="flat" cmpd="sng" algn="ctr">
          <a:solidFill>
            <a:schemeClr val="accent2">
              <a:hueOff val="2529934"/>
              <a:satOff val="-47862"/>
              <a:lumOff val="-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Calibri"/>
              <a:cs typeface="Calibri"/>
            </a:rPr>
            <a:t>4:00 PM – 8:00 PM</a:t>
          </a:r>
        </a:p>
      </dsp:txBody>
      <dsp:txXfrm>
        <a:off x="5605575" y="2380016"/>
        <a:ext cx="4653685" cy="501056"/>
      </dsp:txXfrm>
    </dsp:sp>
    <dsp:sp modelId="{A21B4365-0ECB-4248-82BB-C4F40CCEBD21}">
      <dsp:nvSpPr>
        <dsp:cNvPr id="0" name=""/>
        <dsp:cNvSpPr/>
      </dsp:nvSpPr>
      <dsp:spPr>
        <a:xfrm>
          <a:off x="5605575" y="2881072"/>
          <a:ext cx="4653685" cy="804547"/>
        </a:xfrm>
        <a:prstGeom prst="rect">
          <a:avLst/>
        </a:prstGeom>
        <a:solidFill>
          <a:schemeClr val="accent2">
            <a:tint val="40000"/>
            <a:alpha val="90000"/>
            <a:hueOff val="3524137"/>
            <a:satOff val="-59496"/>
            <a:lumOff val="-370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3524137"/>
              <a:satOff val="-59496"/>
              <a:lumOff val="-37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cs typeface="Calibri"/>
            </a:rPr>
            <a:t>FULL SEMESTER FONTANA &amp; Chino 3 EVENINGS A WEEK </a:t>
          </a:r>
          <a:r>
            <a:rPr lang="en-US" sz="1700" b="1" kern="1200">
              <a:latin typeface="Calibri"/>
              <a:cs typeface="Calibri"/>
            </a:rPr>
            <a:t>18 WEEKS; Clinical on Saturdays only</a:t>
          </a:r>
        </a:p>
      </dsp:txBody>
      <dsp:txXfrm>
        <a:off x="5605575" y="2881072"/>
        <a:ext cx="4653685" cy="804547"/>
      </dsp:txXfrm>
    </dsp:sp>
    <dsp:sp modelId="{B9BA75F6-8ECB-48A0-8794-59B8450D1056}">
      <dsp:nvSpPr>
        <dsp:cNvPr id="0" name=""/>
        <dsp:cNvSpPr/>
      </dsp:nvSpPr>
      <dsp:spPr>
        <a:xfrm>
          <a:off x="7932418" y="2087733"/>
          <a:ext cx="0" cy="292282"/>
        </a:xfrm>
        <a:prstGeom prst="line">
          <a:avLst/>
        </a:prstGeom>
        <a:noFill/>
        <a:ln w="9525" cap="flat" cmpd="sng" algn="ctr">
          <a:solidFill>
            <a:schemeClr val="accent2">
              <a:hueOff val="2529934"/>
              <a:satOff val="-47862"/>
              <a:lumOff val="-333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8EBFB-1840-412F-9393-3315EFDA7105}">
      <dsp:nvSpPr>
        <dsp:cNvPr id="0" name=""/>
        <dsp:cNvSpPr/>
      </dsp:nvSpPr>
      <dsp:spPr>
        <a:xfrm rot="2700000">
          <a:off x="2611661" y="2055256"/>
          <a:ext cx="64955" cy="64955"/>
        </a:xfrm>
        <a:prstGeom prst="rect">
          <a:avLst/>
        </a:prstGeom>
        <a:solidFill>
          <a:schemeClr val="accent2">
            <a:hueOff val="1264967"/>
            <a:satOff val="-23931"/>
            <a:lumOff val="-166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A56061-2839-4B1E-B00A-FF628068D4E7}">
      <dsp:nvSpPr>
        <dsp:cNvPr id="0" name=""/>
        <dsp:cNvSpPr/>
      </dsp:nvSpPr>
      <dsp:spPr>
        <a:xfrm rot="2700000">
          <a:off x="7899940" y="2055256"/>
          <a:ext cx="64955" cy="64955"/>
        </a:xfrm>
        <a:prstGeom prst="rect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7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0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7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4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7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9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4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5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D8a1aM1y2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uzanne.haynes@chaffey.edu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uzanne.haynes@chaffey.edu" TargetMode="External"/><Relationship Id="rId2" Type="http://schemas.openxmlformats.org/officeDocument/2006/relationships/hyperlink" Target="mailto:dual.enrollment@chaffey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bookstore.staff@chaffey.edu" TargetMode="External"/><Relationship Id="rId4" Type="http://schemas.openxmlformats.org/officeDocument/2006/relationships/hyperlink" Target="mailto:sharon.lehman@chaffey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mailto:sade.stephenson@chaffey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F143FD37-56AF-48D8-B174-E5717470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9" name="Group 72">
            <a:extLst>
              <a:ext uri="{FF2B5EF4-FFF2-40B4-BE49-F238E27FC236}">
                <a16:creationId xmlns:a16="http://schemas.microsoft.com/office/drawing/2014/main" id="{AA946F83-650D-4A8D-BA6F-F9CC9CEA9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7FD288E6-E723-44F3-A4EE-199193360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6">
              <a:extLst>
                <a:ext uri="{FF2B5EF4-FFF2-40B4-BE49-F238E27FC236}">
                  <a16:creationId xmlns:a16="http://schemas.microsoft.com/office/drawing/2014/main" id="{8F03B0C2-E881-470A-9DE7-DCC0A456F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B06E4C18-C61F-497A-BE16-F43119DA2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8">
              <a:extLst>
                <a:ext uri="{FF2B5EF4-FFF2-40B4-BE49-F238E27FC236}">
                  <a16:creationId xmlns:a16="http://schemas.microsoft.com/office/drawing/2014/main" id="{C2F321D5-AAC1-428B-8E95-DEF0A4F98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D45B2FCD-782D-48F0-AE70-EEFC449B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10">
              <a:extLst>
                <a:ext uri="{FF2B5EF4-FFF2-40B4-BE49-F238E27FC236}">
                  <a16:creationId xmlns:a16="http://schemas.microsoft.com/office/drawing/2014/main" id="{98A851DC-4C2D-4441-927B-0D0DA77EA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DACEFAC-3136-41F8-B86C-BDADFB201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12">
              <a:extLst>
                <a:ext uri="{FF2B5EF4-FFF2-40B4-BE49-F238E27FC236}">
                  <a16:creationId xmlns:a16="http://schemas.microsoft.com/office/drawing/2014/main" id="{D85E9F17-BAD2-4E3E-8A9E-523F71124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23C419AA-E1EC-4127-B5FE-DD01DC9A7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4">
              <a:extLst>
                <a:ext uri="{FF2B5EF4-FFF2-40B4-BE49-F238E27FC236}">
                  <a16:creationId xmlns:a16="http://schemas.microsoft.com/office/drawing/2014/main" id="{42DCE65C-3E26-4D6B-965B-A017DC5F2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8EA0EB4C-4A55-488D-9EF2-1B05FF514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6">
              <a:extLst>
                <a:ext uri="{FF2B5EF4-FFF2-40B4-BE49-F238E27FC236}">
                  <a16:creationId xmlns:a16="http://schemas.microsoft.com/office/drawing/2014/main" id="{8A40EC1F-AEFC-4645-A402-4C7F749AC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6C92190B-CF0E-43BC-A782-EEFB37DB2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18">
              <a:extLst>
                <a:ext uri="{FF2B5EF4-FFF2-40B4-BE49-F238E27FC236}">
                  <a16:creationId xmlns:a16="http://schemas.microsoft.com/office/drawing/2014/main" id="{2B0FD0A7-5F1D-4656-B35C-F178702AF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CC2DF327-2BA2-4421-852F-14553DF4F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20">
              <a:extLst>
                <a:ext uri="{FF2B5EF4-FFF2-40B4-BE49-F238E27FC236}">
                  <a16:creationId xmlns:a16="http://schemas.microsoft.com/office/drawing/2014/main" id="{9DCF8B17-BD3F-43CC-920B-4D9466CB0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6440F3F9-01A9-4526-B417-FA79A740D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22">
              <a:extLst>
                <a:ext uri="{FF2B5EF4-FFF2-40B4-BE49-F238E27FC236}">
                  <a16:creationId xmlns:a16="http://schemas.microsoft.com/office/drawing/2014/main" id="{C447B955-E4CF-45BD-9FA4-B76EFC629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27793B83-34CE-43FC-B7B7-5F11367F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6ABBC00-2D9C-4114-A271-E37923D0F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F80D625-790E-4CFE-9005-8DEBEF9D9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39">
              <a:extLst>
                <a:ext uri="{FF2B5EF4-FFF2-40B4-BE49-F238E27FC236}">
                  <a16:creationId xmlns:a16="http://schemas.microsoft.com/office/drawing/2014/main" id="{082B148B-30CE-40E8-8AB4-BE32ADFFA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9F5D20B-D368-4EA9-A645-4BAB68558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1538CD-D7C6-4A86-ACF9-4AA4D20C8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415" y="2075504"/>
            <a:ext cx="3654569" cy="1904180"/>
          </a:xfrm>
        </p:spPr>
        <p:txBody>
          <a:bodyPr>
            <a:normAutofit/>
          </a:bodyPr>
          <a:lstStyle/>
          <a:p>
            <a:r>
              <a:rPr lang="en-US" sz="4200"/>
              <a:t>Chaffey College</a:t>
            </a:r>
            <a:br>
              <a:rPr lang="en-US" sz="4200"/>
            </a:br>
            <a:r>
              <a:rPr lang="en-US" sz="4200">
                <a:cs typeface="Calibri Light"/>
              </a:rPr>
              <a:t>CNA Program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765B80B-2225-4554-BC60-EF705EC7A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417" y="4202728"/>
            <a:ext cx="3654568" cy="1026125"/>
          </a:xfrm>
        </p:spPr>
        <p:txBody>
          <a:bodyPr vert="horz" lIns="91440" tIns="0" rIns="91440" bIns="45720" rtlCol="0" anchor="t">
            <a:normAutofit/>
          </a:bodyPr>
          <a:lstStyle/>
          <a:p>
            <a:r>
              <a:rPr lang="en-US" sz="3200">
                <a:latin typeface="Calibri"/>
                <a:cs typeface="Arial"/>
              </a:rPr>
              <a:t>Information Session 2024</a:t>
            </a:r>
            <a:endParaRPr lang="en-US" sz="3200">
              <a:latin typeface="Calibri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DD30CF-BB32-4158-BF9F-A43402CE6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6972" y="0"/>
            <a:ext cx="6743384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ign above a store&#10;&#10;Description automatically generated">
            <a:extLst>
              <a:ext uri="{FF2B5EF4-FFF2-40B4-BE49-F238E27FC236}">
                <a16:creationId xmlns:a16="http://schemas.microsoft.com/office/drawing/2014/main" id="{D619C669-515F-4CBD-B2B9-BAD6088C2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388" y="839162"/>
            <a:ext cx="2901684" cy="1918468"/>
          </a:xfrm>
          <a:prstGeom prst="rect">
            <a:avLst/>
          </a:prstGeom>
          <a:ln w="9525"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A30AFED-BF8A-404C-A2B2-0100FAEA6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458" y="351581"/>
            <a:ext cx="2896502" cy="2896502"/>
          </a:xfrm>
          <a:prstGeom prst="rect">
            <a:avLst/>
          </a:prstGeom>
          <a:ln w="9525">
            <a:noFill/>
          </a:ln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2ECEF001-9971-6246-F5D0-6157F3ABF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88" y="3190929"/>
            <a:ext cx="6096000" cy="184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9583-FA1C-086D-D2A5-5AF7F4F0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>
                <a:latin typeface="Calibri"/>
                <a:cs typeface="Arial"/>
              </a:rPr>
              <a:t>A program that allows high school students to enroll and earn college credit in courses taught by college faculty</a:t>
            </a:r>
            <a:br>
              <a:rPr lang="en-US" sz="2800">
                <a:latin typeface="Calibri"/>
                <a:cs typeface="Arial"/>
              </a:rPr>
            </a:br>
            <a:endParaRPr lang="en-US" sz="2800">
              <a:latin typeface="Calibri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F941-F775-8688-2873-8F0933FAB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236" y="1163403"/>
            <a:ext cx="7453468" cy="5425712"/>
          </a:xfrm>
        </p:spPr>
        <p:txBody>
          <a:bodyPr>
            <a:normAutofit/>
          </a:bodyPr>
          <a:lstStyle/>
          <a:p>
            <a:r>
              <a:rPr lang="en-US" sz="2200" b="1">
                <a:latin typeface="Calibri"/>
                <a:cs typeface="Arial"/>
              </a:rPr>
              <a:t>High School Partnership (HSP)</a:t>
            </a:r>
            <a:r>
              <a:rPr lang="en-US" sz="2200">
                <a:latin typeface="Calibri"/>
                <a:cs typeface="Arial"/>
              </a:rPr>
              <a:t>: Students in the following school districts are auto-registered in cost-free courses:</a:t>
            </a: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r>
              <a:rPr lang="en-US" sz="2200" b="1">
                <a:latin typeface="Calibri"/>
                <a:cs typeface="Arial"/>
              </a:rPr>
              <a:t>Non-High School Partnership (Non-HSP)</a:t>
            </a:r>
            <a:r>
              <a:rPr lang="en-US" sz="2200">
                <a:latin typeface="Calibri"/>
                <a:cs typeface="Arial"/>
              </a:rPr>
              <a:t>: </a:t>
            </a:r>
          </a:p>
          <a:p>
            <a:pPr lvl="1">
              <a:buChar char="q"/>
            </a:pPr>
            <a:r>
              <a:rPr lang="en-US" sz="2000">
                <a:latin typeface="Calibri"/>
                <a:cs typeface="Arial"/>
              </a:rPr>
              <a:t>Out-of-district students must self-register in courses, and are responsible for the cost of college service fees and textbooks. (Tuition is waived)</a:t>
            </a:r>
          </a:p>
          <a:p>
            <a:pPr lvl="1">
              <a:buChar char="q"/>
            </a:pPr>
            <a:r>
              <a:rPr lang="en-US" sz="2000" b="1">
                <a:solidFill>
                  <a:srgbClr val="C00000"/>
                </a:solidFill>
                <a:latin typeface="Calibri"/>
                <a:cs typeface="Arial"/>
              </a:rPr>
              <a:t>Students must get parent permission and approval from the high school to participate in the Dual Enrollment Program.</a:t>
            </a:r>
            <a:endParaRPr lang="en-US" sz="2000">
              <a:solidFill>
                <a:srgbClr val="C00000"/>
              </a:solidFill>
              <a:latin typeface="Calibri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D4AE6-7C9A-1317-DB39-10AFC5BFE7A5}"/>
              </a:ext>
            </a:extLst>
          </p:cNvPr>
          <p:cNvSpPr txBox="1"/>
          <p:nvPr/>
        </p:nvSpPr>
        <p:spPr>
          <a:xfrm>
            <a:off x="933571" y="1774348"/>
            <a:ext cx="3452037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>
                <a:latin typeface="Calibri"/>
                <a:cs typeface="Calibri"/>
              </a:rPr>
              <a:t>High School Dual Enrollment</a:t>
            </a:r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B01928C4-4FAD-D0EB-FDE9-6029634E2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466" y="2585302"/>
            <a:ext cx="5638800" cy="121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BDEA0F-721B-32B8-52C0-7F2A329AA9B5}"/>
              </a:ext>
            </a:extLst>
          </p:cNvPr>
          <p:cNvSpPr txBox="1"/>
          <p:nvPr/>
        </p:nvSpPr>
        <p:spPr>
          <a:xfrm>
            <a:off x="312616" y="400538"/>
            <a:ext cx="107070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latin typeface="Calibri"/>
                <a:cs typeface="Calibri"/>
              </a:rPr>
              <a:t>Dual Enrollment Program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C48A446-7949-60C6-02AB-A4D3E300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254" y="149836"/>
            <a:ext cx="1451952" cy="12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76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3F68D903-F26B-46F9-911C-92FEC6A69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8E6E148-E023-4954-86E3-30141DFB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  <a:noFill/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0D3F982F-CC17-4661-8EAF-7BC5E6735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90D37B37-763F-44D7-AEBC-44893638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37E4608D-34B6-48E2-8243-67D04B36F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F40C4AC8-50E7-49B1-8864-2CE866701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8B74515D-097E-4D6D-9614-3EE42477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B01B715E-8AF8-4069-AFF6-C4731F0C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E1E01D11-2228-4016-AD29-65D1C6DB2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1459FE25-5A43-4BCE-B99B-4F40DE8A4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3B23074C-316F-47BD-8C6B-EC2FF4952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A8080108-D92A-4D64-AFA7-DCCBAF66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4CDA9133-E392-4602-8F72-342B0F2B1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41574FAC-64B1-48BF-9962-5F1D6F293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3C0763C8-12E2-42A2-96FE-5731CDF29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FA456C9D-7219-467B-B2AD-D5789A7D2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77284864-DE74-4A45-AD93-F63035040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2ECA1844-43F9-45F6-B52D-4854DBC48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F9ECEA64-1836-4323-A0A3-D4F829112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950F914B-7F44-4D5A-97BB-4BE453F4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A3EFB651-6736-424B-995D-48C4B0E55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FB4E014-64CE-4D11-A129-94A1893FA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FBDC1C1-8061-451F-8181-9F0402645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5" name="Isosceles Triangle 114">
              <a:extLst>
                <a:ext uri="{FF2B5EF4-FFF2-40B4-BE49-F238E27FC236}">
                  <a16:creationId xmlns:a16="http://schemas.microsoft.com/office/drawing/2014/main" id="{C35F105D-10BD-4664-8966-82DC76172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C9E557E-56E2-4C47-BB57-B5D2A4FB3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9BDFDD-0862-91FF-7435-B0800AEB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2020086"/>
            <a:ext cx="8624497" cy="2081237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 algn="l">
              <a:buFont typeface="Arial"/>
              <a:buChar char="•"/>
            </a:pPr>
            <a:br>
              <a:rPr lang="en-US" sz="2000"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br>
              <a:rPr lang="en-US" sz="2000">
                <a:latin typeface="Calibri"/>
                <a:ea typeface="+mj-lt"/>
                <a:cs typeface="+mj-lt"/>
              </a:rPr>
            </a:br>
            <a:br>
              <a:rPr lang="en-US" sz="2000">
                <a:latin typeface="Calibri"/>
                <a:ea typeface="+mj-lt"/>
                <a:cs typeface="+mj-lt"/>
              </a:rPr>
            </a:br>
            <a:br>
              <a:rPr lang="en-US" sz="2000">
                <a:latin typeface="Calibri"/>
                <a:ea typeface="+mj-lt"/>
                <a:cs typeface="+mj-lt"/>
              </a:rPr>
            </a:br>
            <a:br>
              <a:rPr lang="en-US" sz="2000">
                <a:latin typeface="Calibri"/>
                <a:ea typeface="+mj-lt"/>
                <a:cs typeface="+mj-lt"/>
              </a:rPr>
            </a:br>
            <a:r>
              <a:rPr lang="en-US" sz="2000">
                <a:solidFill>
                  <a:schemeClr val="tx1"/>
                </a:solidFill>
                <a:latin typeface="Calibri"/>
                <a:ea typeface="+mj-lt"/>
                <a:cs typeface="+mj-lt"/>
              </a:rPr>
              <a:t>Obtain your</a:t>
            </a:r>
            <a:r>
              <a:rPr lang="en-US" sz="2000" b="1">
                <a:solidFill>
                  <a:schemeClr val="bg1"/>
                </a:solidFill>
                <a:latin typeface="Calibri"/>
                <a:ea typeface="+mj-lt"/>
                <a:cs typeface="+mj-lt"/>
              </a:rPr>
              <a:t> 7-digit student ID number</a:t>
            </a:r>
            <a:r>
              <a:rPr lang="en-US" sz="2000">
                <a:solidFill>
                  <a:schemeClr val="tx1"/>
                </a:solidFill>
                <a:latin typeface="Calibri"/>
                <a:ea typeface="+mj-lt"/>
                <a:cs typeface="+mj-lt"/>
              </a:rPr>
              <a:t> by submitting a Chaffey College Application  </a:t>
            </a:r>
            <a:r>
              <a:rPr lang="en-US" sz="2000" b="1">
                <a:solidFill>
                  <a:schemeClr val="bg1"/>
                </a:solidFill>
                <a:latin typeface="Calibri"/>
                <a:ea typeface="+mj-lt"/>
                <a:cs typeface="+mj-lt"/>
              </a:rPr>
              <a:t>and submit an HSP enrollment form </a:t>
            </a:r>
            <a:br>
              <a:rPr lang="en-US" sz="2000" b="1">
                <a:solidFill>
                  <a:schemeClr val="bg1"/>
                </a:solidFill>
                <a:latin typeface="Calibri"/>
                <a:ea typeface="+mj-lt"/>
                <a:cs typeface="+mj-lt"/>
              </a:rPr>
            </a:br>
            <a:br>
              <a:rPr lang="en-US" sz="2000" b="1">
                <a:latin typeface="Calibri"/>
                <a:ea typeface="+mj-lt"/>
                <a:cs typeface="+mj-lt"/>
              </a:rPr>
            </a:br>
            <a:r>
              <a:rPr lang="en-US" sz="2000" b="1" u="sng">
                <a:solidFill>
                  <a:schemeClr val="bg1"/>
                </a:solidFill>
                <a:latin typeface="Calibri"/>
                <a:ea typeface="+mj-lt"/>
                <a:cs typeface="+mj-lt"/>
              </a:rPr>
              <a:t>IMPORTANT:</a:t>
            </a:r>
            <a:r>
              <a:rPr lang="en-US" sz="2000" b="1">
                <a:solidFill>
                  <a:schemeClr val="bg1"/>
                </a:solidFill>
                <a:latin typeface="Calibri"/>
                <a:ea typeface="+mj-lt"/>
                <a:cs typeface="+mj-lt"/>
              </a:rPr>
              <a:t>  Parent permission and High School Counselor approval is required on all enrollment forms</a:t>
            </a:r>
            <a:endParaRPr lang="en-US" sz="2000">
              <a:solidFill>
                <a:schemeClr val="bg1"/>
              </a:solidFill>
              <a:latin typeface="Calibri"/>
              <a:cs typeface="Calibri Light"/>
            </a:endParaRPr>
          </a:p>
          <a:p>
            <a:br>
              <a:rPr lang="en-US"/>
            </a:br>
            <a:endParaRPr lang="en-US">
              <a:latin typeface="Calibri"/>
              <a:cs typeface="Calibri Light" panose="020F030202020403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931579-0AA0-BA0D-2E3C-8DC77EE3F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038328"/>
              </p:ext>
            </p:extLst>
          </p:nvPr>
        </p:nvGraphicFramePr>
        <p:xfrm>
          <a:off x="304800" y="3851563"/>
          <a:ext cx="11560356" cy="262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6902">
                  <a:extLst>
                    <a:ext uri="{9D8B030D-6E8A-4147-A177-3AD203B41FA5}">
                      <a16:colId xmlns:a16="http://schemas.microsoft.com/office/drawing/2014/main" val="3767206477"/>
                    </a:ext>
                  </a:extLst>
                </a:gridCol>
                <a:gridCol w="5743454">
                  <a:extLst>
                    <a:ext uri="{9D8B030D-6E8A-4147-A177-3AD203B41FA5}">
                      <a16:colId xmlns:a16="http://schemas.microsoft.com/office/drawing/2014/main" val="2517273440"/>
                    </a:ext>
                  </a:extLst>
                </a:gridCol>
              </a:tblGrid>
              <a:tr h="2453736">
                <a:tc>
                  <a:txBody>
                    <a:bodyPr/>
                    <a:lstStyle/>
                    <a:p>
                      <a:pPr marL="85725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/>
                        </a:rPr>
                        <a:t>HSP: High School Partnership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>
                          <a:effectLst/>
                          <a:latin typeface="Calibri"/>
                        </a:rPr>
                        <a:t>Keep the email confirmation stating what courses have been approved to take.</a:t>
                      </a:r>
                      <a:endParaRPr lang="en-US" sz="1800">
                        <a:latin typeface="Calibri"/>
                      </a:endParaRPr>
                    </a:p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Admissions &amp; Records will register you in the CNA courses.</a:t>
                      </a:r>
                    </a:p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>
                          <a:effectLst/>
                          <a:latin typeface="Calibri"/>
                        </a:rPr>
                        <a:t>Proceed with the CNA Program application process</a:t>
                      </a:r>
                    </a:p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>
                          <a:effectLst/>
                          <a:latin typeface="Calibri"/>
                        </a:rPr>
                        <a:t>Once the application process is complete, the HSP Program will cover the cost of textbooks and materials.</a:t>
                      </a: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/>
                        </a:rPr>
                        <a:t>NON-HSP: Non-High School Partnership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800">
                          <a:effectLst/>
                          <a:latin typeface="Calibri"/>
                        </a:rPr>
                        <a:t>Keep the email confirmation stating what courses have been approved to self-register in.</a:t>
                      </a:r>
                      <a:endParaRPr lang="en-US" sz="1800">
                        <a:latin typeface="Calibri"/>
                      </a:endParaRPr>
                    </a:p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Self-register in approved CNA courses using “How to Self-Register” 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video tutorial.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800">
                          <a:effectLst/>
                          <a:latin typeface="Calibri"/>
                        </a:rPr>
                        <a:t>IMPORTANT: Non-HSP students are responsible for the cost of textbooks and materials.</a:t>
                      </a: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3122898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CA12DE-7FA0-EE72-D97C-ADBC9A526F69}"/>
              </a:ext>
            </a:extLst>
          </p:cNvPr>
          <p:cNvSpPr txBox="1"/>
          <p:nvPr/>
        </p:nvSpPr>
        <p:spPr>
          <a:xfrm>
            <a:off x="4210493" y="4245935"/>
            <a:ext cx="1925782" cy="2307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F7387-A524-299C-549C-6B4555450EDD}"/>
              </a:ext>
            </a:extLst>
          </p:cNvPr>
          <p:cNvSpPr txBox="1"/>
          <p:nvPr/>
        </p:nvSpPr>
        <p:spPr>
          <a:xfrm>
            <a:off x="4355160" y="3329278"/>
            <a:ext cx="35533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Calibri"/>
                <a:ea typeface="+mn-lt"/>
                <a:cs typeface="+mn-lt"/>
              </a:rPr>
              <a:t>NEXT STEPS</a:t>
            </a:r>
            <a:endParaRPr lang="en-US" sz="2800">
              <a:latin typeface="Calibri"/>
              <a:cs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0360B0-8F74-8D90-1A94-27950A101133}"/>
              </a:ext>
            </a:extLst>
          </p:cNvPr>
          <p:cNvSpPr txBox="1"/>
          <p:nvPr/>
        </p:nvSpPr>
        <p:spPr>
          <a:xfrm>
            <a:off x="2108790" y="1329070"/>
            <a:ext cx="79212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Calibri"/>
                <a:cs typeface="Calibri"/>
              </a:rPr>
              <a:t>High School Dual Enrollment Process</a:t>
            </a:r>
          </a:p>
        </p:txBody>
      </p:sp>
    </p:spTree>
    <p:extLst>
      <p:ext uri="{BB962C8B-B14F-4D97-AF65-F5344CB8AC3E}">
        <p14:creationId xmlns:p14="http://schemas.microsoft.com/office/powerpoint/2010/main" val="247945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sz="2800" b="1"/>
              <a:t>What are the requirements I need to apply to the Nursing Assistant program?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48FAA5-7C03-46AB-9FB9-53EBFB27BF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421057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769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36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38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B6683B-C126-4F0C-8487-E57C8C09F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Nursing Assistant Application Filing period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98CD2F-9147-48BE-9D8C-444E689C7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506540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557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4F17-304E-4612-A3AE-7600D5FDC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much does the program cost?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69C3F92-B61A-6A9C-1454-07D6E65D0B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719179"/>
              </p:ext>
            </p:extLst>
          </p:nvPr>
        </p:nvGraphicFramePr>
        <p:xfrm>
          <a:off x="783117" y="4548143"/>
          <a:ext cx="9449415" cy="2165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4203A3-AB1D-6B49-D61E-8B04370AA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04077"/>
              </p:ext>
            </p:extLst>
          </p:nvPr>
        </p:nvGraphicFramePr>
        <p:xfrm>
          <a:off x="5818909" y="46182"/>
          <a:ext cx="6178461" cy="429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3558">
                  <a:extLst>
                    <a:ext uri="{9D8B030D-6E8A-4147-A177-3AD203B41FA5}">
                      <a16:colId xmlns:a16="http://schemas.microsoft.com/office/drawing/2014/main" val="3091267185"/>
                    </a:ext>
                  </a:extLst>
                </a:gridCol>
                <a:gridCol w="1314903">
                  <a:extLst>
                    <a:ext uri="{9D8B030D-6E8A-4147-A177-3AD203B41FA5}">
                      <a16:colId xmlns:a16="http://schemas.microsoft.com/office/drawing/2014/main" val="2192397813"/>
                    </a:ext>
                  </a:extLst>
                </a:gridCol>
              </a:tblGrid>
              <a:tr h="546792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Calibri"/>
                        </a:rPr>
                        <a:t>Maroon Scrub 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  <a:latin typeface="Calibri"/>
                        </a:rPr>
                        <a:t>$15.50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59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  <a:latin typeface="Calibri"/>
                        </a:rPr>
                        <a:t>Black Scrub Pants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effectLst/>
                          <a:latin typeface="Calibri"/>
                        </a:rPr>
                        <a:t>$15.50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339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  <a:latin typeface="Calibri"/>
                        </a:rPr>
                        <a:t>CNA Kit (includes blood pressure cuff, stethoscope, gait belt, bath basin, bedpan, silicone band watch, and tote bag.)</a:t>
                      </a:r>
                      <a:endParaRPr lang="en-US" b="0" i="0"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effectLst/>
                          <a:latin typeface="Calibri"/>
                        </a:rPr>
                        <a:t>$90.50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51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  <a:latin typeface="Calibri"/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effectLst/>
                          <a:latin typeface="Calibri"/>
                        </a:rPr>
                        <a:t>$76.50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001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  <a:latin typeface="Calibri"/>
                        </a:rPr>
                        <a:t>Workbook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effectLst/>
                          <a:latin typeface="Calibri"/>
                        </a:rPr>
                        <a:t>$24.00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23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  <a:latin typeface="Calibri"/>
                        </a:rPr>
                        <a:t>CNA State Exam Testing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effectLst/>
                          <a:latin typeface="Calibri"/>
                        </a:rPr>
                        <a:t>$120.00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3660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  <a:latin typeface="Calibri"/>
                        </a:rPr>
                        <a:t>Livescan Fingerprinting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effectLst/>
                          <a:latin typeface="Calibri"/>
                        </a:rPr>
                        <a:t>$50.00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013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  <a:latin typeface="Calibri"/>
                        </a:rPr>
                        <a:t>Physical Exam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effectLst/>
                          <a:latin typeface="Calibri"/>
                        </a:rPr>
                        <a:t>$varies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161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 err="1">
                          <a:effectLst/>
                          <a:latin typeface="Calibri"/>
                        </a:rPr>
                        <a:t>Complio</a:t>
                      </a:r>
                      <a:r>
                        <a:rPr lang="en-US" b="0">
                          <a:effectLst/>
                          <a:latin typeface="Calibri"/>
                        </a:rPr>
                        <a:t> (Health screening upload immunizations, cpr, drug screen &amp; background check)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b="0">
                          <a:effectLst/>
                          <a:latin typeface="Calibri"/>
                        </a:rPr>
                        <a:t>$130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09667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948F96-FC2E-63D4-977D-4794164D83AE}"/>
              </a:ext>
            </a:extLst>
          </p:cNvPr>
          <p:cNvSpPr txBox="1"/>
          <p:nvPr/>
        </p:nvSpPr>
        <p:spPr>
          <a:xfrm>
            <a:off x="1410586" y="171184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52525"/>
                </a:solidFill>
                <a:latin typeface="Raleway"/>
              </a:rPr>
              <a:t>Estimated Costs</a:t>
            </a:r>
          </a:p>
        </p:txBody>
      </p:sp>
    </p:spTree>
    <p:extLst>
      <p:ext uri="{BB962C8B-B14F-4D97-AF65-F5344CB8AC3E}">
        <p14:creationId xmlns:p14="http://schemas.microsoft.com/office/powerpoint/2010/main" val="1941248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ADD1C7C-AAD8-4906-B6DA-ED1070056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F3AB03-9860-4225-8853-9C29A150F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F6E51299-C4DB-44D0-85B4-F2C73E8AE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0EA85853-3A85-4F01-9E47-09E434901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46CFEBB7-8C1C-46A9-AC8C-577BCF0CC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21B09D6D-B90C-45FD-B100-56413BB8F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6CBA9C9E-FAFA-4C42-97CC-E9FB8CCFC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9365D04F-C79E-447D-9B63-AA6EAA3DB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A94C4AE1-5D61-415E-95BD-9D750C576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F5BC6B41-CFAF-4F90-A923-D70C8B2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C3413731-E88F-4547-AA55-BCBD1C798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BF8C2381-0757-4CEA-A1FD-A74C0BC4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F1A61869-F592-47C6-8443-70A55A417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AA6AA0E7-7E24-4DBA-80E5-D372FF9A3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E94459D3-0B5A-4845-B8B8-E1F43498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47D49D7B-5DEE-40C8-A80A-E80657997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5666EB28-1674-43BB-869F-BFE929BFD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D83BFC3C-8D3A-4FA8-89AA-991FBB924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BFBC2A47-8DAE-4C1C-91D8-C9A8FD65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2111F3C9-E9BD-47F4-B804-58E717C0F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id="{E6557980-CE8F-46FF-959F-769A799D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id="{55668351-BFB8-40CB-BBCB-47EEC10A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id="{B7909C2C-29EA-46F9-B9E1-912DA8E25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B07C654-DAFC-488C-AFBF-5F2E923F2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5A3B6AE-F993-4E3D-9211-7C1F4CB85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2">
              <a:extLst>
                <a:ext uri="{FF2B5EF4-FFF2-40B4-BE49-F238E27FC236}">
                  <a16:creationId xmlns:a16="http://schemas.microsoft.com/office/drawing/2014/main" id="{BB9767E3-4712-4ACB-A6BD-5C831117B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B6A42ED-2996-4870-AEDC-53BE7CB3B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15F03D-ADF3-D243-91A3-F9BC877A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/>
              <a:t>Prescreening</a:t>
            </a:r>
            <a:br>
              <a:rPr lang="en-US"/>
            </a:br>
            <a:r>
              <a:rPr lang="en-US"/>
              <a:t>Health Requirements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E4888-F1AE-EE46-A0DB-D9DBBFCB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797594"/>
            <a:ext cx="6281873" cy="23933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>
                <a:latin typeface="Calibri"/>
                <a:cs typeface="Calibri"/>
              </a:rPr>
              <a:t>TB clearance (2-step TB or TB Gold or CXR no more than 3 years old)</a:t>
            </a:r>
          </a:p>
          <a:p>
            <a:r>
              <a:rPr lang="en-US" sz="2000">
                <a:latin typeface="Calibri"/>
                <a:cs typeface="Calibri"/>
              </a:rPr>
              <a:t>Chaffey College Health Sciences CNA physical form signed by physician, NP or PA</a:t>
            </a:r>
          </a:p>
          <a:p>
            <a:r>
              <a:rPr lang="en-US" sz="2000">
                <a:latin typeface="Calibri"/>
                <a:cs typeface="Calibri"/>
              </a:rPr>
              <a:t>Immunizations and titers per clinical sites, varies (MMR, varicella titers, Hep B, flu, COVID, tetanus, etc.)</a:t>
            </a:r>
          </a:p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2BB2558-C44C-7597-A95D-78D8D638A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7151"/>
          <a:stretch/>
        </p:blipFill>
        <p:spPr>
          <a:xfrm>
            <a:off x="5115908" y="3672402"/>
            <a:ext cx="6274561" cy="2385208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4423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01">
            <a:extLst>
              <a:ext uri="{FF2B5EF4-FFF2-40B4-BE49-F238E27FC236}">
                <a16:creationId xmlns:a16="http://schemas.microsoft.com/office/drawing/2014/main" id="{DF4CD6CA-7E8B-43CE-B198-5296E1D90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03">
            <a:extLst>
              <a:ext uri="{FF2B5EF4-FFF2-40B4-BE49-F238E27FC236}">
                <a16:creationId xmlns:a16="http://schemas.microsoft.com/office/drawing/2014/main" id="{BAE4C21C-EBBC-48C7-A300-1EFDAC177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9DF78A3E-B5DD-45E7-9545-6A354CA44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B7EA60A6-46CA-4C52-874F-9E34E8A91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48BB8FC5-AF14-45CA-8F0A-A97FC5B32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30D2EBB2-37E3-4BD9-B135-4E77C0289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D2EDE703-236A-4C85-A756-58F97C384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">
              <a:extLst>
                <a:ext uri="{FF2B5EF4-FFF2-40B4-BE49-F238E27FC236}">
                  <a16:creationId xmlns:a16="http://schemas.microsoft.com/office/drawing/2014/main" id="{913CC622-30C1-4C78-B324-78C7C5145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582DD590-47B8-45AB-99FC-140FA350C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35D3D4B6-3782-489C-93BA-C00B4D1AE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1BF9D88F-EA94-43E6-AE17-62139C515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EFFA2186-09FF-4F2E-8E8F-5511EB20C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C255506F-8F79-4A9E-876F-3A364F633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75914297-567F-4B6F-BDA6-AD0E03CAC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1CD84DE6-2B78-4AAC-84AF-A62A56B51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C8680454-0F91-4F5E-B395-FA6DB7882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C7F62155-7480-4CC6-835D-9C8C269C6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918DFCED-7539-4FCF-83C4-AEA960E5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1">
              <a:extLst>
                <a:ext uri="{FF2B5EF4-FFF2-40B4-BE49-F238E27FC236}">
                  <a16:creationId xmlns:a16="http://schemas.microsoft.com/office/drawing/2014/main" id="{FCE1120C-22CB-4996-A76E-DC2536753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649B8649-BC2A-44F4-93BD-B7CC1835B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6DF77F94-1E2D-47FB-BB46-80F3627D7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9AAEAA2D-562F-49F6-AB11-4A380E766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AA959DE2-40EB-49F5-9CA5-80A5FBFC5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5" descr="A picture containing clothing, shirt&#10;&#10;Description automatically generated">
            <a:extLst>
              <a:ext uri="{FF2B5EF4-FFF2-40B4-BE49-F238E27FC236}">
                <a16:creationId xmlns:a16="http://schemas.microsoft.com/office/drawing/2014/main" id="{7683E7A2-F19E-B575-CB29-344710505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1" r="8306"/>
          <a:stretch/>
        </p:blipFill>
        <p:spPr>
          <a:xfrm>
            <a:off x="-3" y="-1"/>
            <a:ext cx="3779836" cy="6858000"/>
          </a:xfrm>
          <a:prstGeom prst="rect">
            <a:avLst/>
          </a:prstGeom>
          <a:ln w="9525">
            <a:noFill/>
          </a:ln>
        </p:spPr>
      </p:pic>
      <p:pic>
        <p:nvPicPr>
          <p:cNvPr id="6" name="Picture 6" descr="A picture containing suit, person, clothing, trouser&#10;&#10;Description automatically generated">
            <a:extLst>
              <a:ext uri="{FF2B5EF4-FFF2-40B4-BE49-F238E27FC236}">
                <a16:creationId xmlns:a16="http://schemas.microsoft.com/office/drawing/2014/main" id="{A4A0DB92-E0A0-50E1-E9D8-386587D6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3" r="8158"/>
          <a:stretch/>
        </p:blipFill>
        <p:spPr>
          <a:xfrm>
            <a:off x="3781428" y="-1"/>
            <a:ext cx="3769155" cy="6858000"/>
          </a:xfrm>
          <a:prstGeom prst="rect">
            <a:avLst/>
          </a:prstGeom>
          <a:ln w="9525">
            <a:noFill/>
          </a:ln>
        </p:spPr>
      </p:pic>
      <p:grpSp>
        <p:nvGrpSpPr>
          <p:cNvPr id="137" name="Group 126">
            <a:extLst>
              <a:ext uri="{FF2B5EF4-FFF2-40B4-BE49-F238E27FC236}">
                <a16:creationId xmlns:a16="http://schemas.microsoft.com/office/drawing/2014/main" id="{409615A8-20DF-4425-81ED-C74069A5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5826" y="1699589"/>
            <a:ext cx="3674476" cy="3470421"/>
            <a:chOff x="697883" y="1816768"/>
            <a:chExt cx="3674476" cy="3470421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99380DC-FC5C-4B12-9D07-D151F3433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Isosceles Triangle 22">
              <a:extLst>
                <a:ext uri="{FF2B5EF4-FFF2-40B4-BE49-F238E27FC236}">
                  <a16:creationId xmlns:a16="http://schemas.microsoft.com/office/drawing/2014/main" id="{18F99AA5-C9EB-425B-8CC9-9DB75A975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DEA975B-A605-4E40-AB71-3ADF50EB6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62ED61-AD8D-3244-9FBC-C64A8967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75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/>
              <a:t>Uniforms/Dress Code 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AF5BB-2177-114B-BABB-A092F7249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7490" y="803186"/>
            <a:ext cx="3042829" cy="52486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>
                <a:latin typeface="Calibri"/>
                <a:ea typeface="+mn-lt"/>
                <a:cs typeface="+mn-lt"/>
              </a:rPr>
              <a:t>Maroon colored scrub top &amp;</a:t>
            </a:r>
            <a:r>
              <a:rPr lang="en-US">
                <a:latin typeface="Calibri"/>
                <a:cs typeface="Calibri"/>
              </a:rPr>
              <a:t> Solid black scrub pants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>
                <a:latin typeface="Calibri"/>
                <a:cs typeface="Calibri"/>
              </a:rPr>
              <a:t>Solid black socks that cover the ankles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>
                <a:latin typeface="Calibri"/>
                <a:cs typeface="Calibri"/>
              </a:rPr>
              <a:t>Solid black, skid free, waterproof shoes, no open toes or backs, no straps, no heels, no openings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>
                <a:latin typeface="Calibri"/>
                <a:cs typeface="Calibri"/>
              </a:rPr>
              <a:t>Watch with a second hand on the wrist (no smart watches)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>
                <a:latin typeface="Calibri"/>
                <a:cs typeface="Calibri"/>
              </a:rPr>
              <a:t>No artificial or gel nails, no visible tattoos or piercings (except students in both ears lower lobe). Nails no longer than fingerprints.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>
                <a:latin typeface="Calibri"/>
                <a:cs typeface="Calibri"/>
              </a:rPr>
              <a:t>Hair accessories must match hair color, hair must be natural color</a:t>
            </a:r>
          </a:p>
        </p:txBody>
      </p:sp>
    </p:spTree>
    <p:extLst>
      <p:ext uri="{BB962C8B-B14F-4D97-AF65-F5344CB8AC3E}">
        <p14:creationId xmlns:p14="http://schemas.microsoft.com/office/powerpoint/2010/main" val="2645970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1D1283-4DC8-F448-9CF7-A1F4FFD0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166278"/>
            <a:ext cx="8673427" cy="168154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Schedules: Full-time 18 WEEKS 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E587F0-1701-47D0-9EF7-29FE098B45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93311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88" name="TextBox 2187">
            <a:extLst>
              <a:ext uri="{FF2B5EF4-FFF2-40B4-BE49-F238E27FC236}">
                <a16:creationId xmlns:a16="http://schemas.microsoft.com/office/drawing/2014/main" id="{CD888D68-7154-41F4-88B4-8B556DA33924}"/>
              </a:ext>
            </a:extLst>
          </p:cNvPr>
          <p:cNvSpPr txBox="1"/>
          <p:nvPr/>
        </p:nvSpPr>
        <p:spPr>
          <a:xfrm>
            <a:off x="6823495" y="2136475"/>
            <a:ext cx="477040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Rockwell"/>
                <a:cs typeface="Calibri"/>
              </a:rPr>
              <a:t>* </a:t>
            </a:r>
            <a:r>
              <a:rPr lang="en-US" sz="4000">
                <a:latin typeface="Calibri"/>
                <a:cs typeface="Calibri"/>
              </a:rPr>
              <a:t>CLINICALS WILL BE 6:45AM –2:25PM</a:t>
            </a:r>
            <a:r>
              <a:rPr lang="en-US" sz="36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08296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85F75B-7F2B-F54D-B1D3-095E69D7A669}"/>
              </a:ext>
            </a:extLst>
          </p:cNvPr>
          <p:cNvSpPr txBox="1"/>
          <p:nvPr/>
        </p:nvSpPr>
        <p:spPr>
          <a:xfrm>
            <a:off x="1759287" y="798881"/>
            <a:ext cx="8673427" cy="1048945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kern="1200" cap="none" spc="-150">
                <a:effectLst/>
                <a:latin typeface="+mj-lt"/>
                <a:ea typeface="+mj-ea"/>
                <a:cs typeface="+mj-cs"/>
              </a:rPr>
              <a:t>What can I do before I enter the Nursing Assistant Program?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6F98E6-FDB2-F84A-8803-BC31B205D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649840"/>
              </p:ext>
            </p:extLst>
          </p:nvPr>
        </p:nvGraphicFramePr>
        <p:xfrm>
          <a:off x="1345841" y="1990976"/>
          <a:ext cx="9500319" cy="4175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2225">
                  <a:extLst>
                    <a:ext uri="{9D8B030D-6E8A-4147-A177-3AD203B41FA5}">
                      <a16:colId xmlns:a16="http://schemas.microsoft.com/office/drawing/2014/main" val="3106892367"/>
                    </a:ext>
                  </a:extLst>
                </a:gridCol>
                <a:gridCol w="5948094">
                  <a:extLst>
                    <a:ext uri="{9D8B030D-6E8A-4147-A177-3AD203B41FA5}">
                      <a16:colId xmlns:a16="http://schemas.microsoft.com/office/drawing/2014/main" val="1343122872"/>
                    </a:ext>
                  </a:extLst>
                </a:gridCol>
              </a:tblGrid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HS 30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Medical Terminology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1843289353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BIOL 424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Anatomy/Physiology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736158176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CHEM 10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Introduction to Chemistry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3169470057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COMSTD 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Interpersonal Communication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315553343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ENGL 1A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Composition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449972414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Foreign Language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American Sign Language, Arabic, Chinese, French, Spanish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78025386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GERO 11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Introduction to Gerontology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175254759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GERO 404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Health and Wellness for older adults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5519777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GUID 2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Essentials of Student Success </a:t>
                      </a:r>
                      <a:r>
                        <a:rPr lang="en-US" sz="1200">
                          <a:effectLst/>
                          <a:latin typeface="Calibri"/>
                        </a:rPr>
                        <a:t>(study skills)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36765800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GUID 3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Career Exploration and Life Planning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430233161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NF 5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Nutrition for Life 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950150295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PH 401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Comm Health Worker Principles I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54798849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PH 402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Comm Health Worker Principles II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684247074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PSYCH 25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Lifespan Developmental Psychology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80283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477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2" name="Rectangle 761">
            <a:extLst>
              <a:ext uri="{FF2B5EF4-FFF2-40B4-BE49-F238E27FC236}">
                <a16:creationId xmlns:a16="http://schemas.microsoft.com/office/drawing/2014/main" id="{EDFF257A-042C-46B5-80D1-3E8CFD334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4" name="Group 763">
            <a:extLst>
              <a:ext uri="{FF2B5EF4-FFF2-40B4-BE49-F238E27FC236}">
                <a16:creationId xmlns:a16="http://schemas.microsoft.com/office/drawing/2014/main" id="{E2836BD6-A1CD-4253-813F-3EDA642A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5" name="Freeform 5">
              <a:extLst>
                <a:ext uri="{FF2B5EF4-FFF2-40B4-BE49-F238E27FC236}">
                  <a16:creationId xmlns:a16="http://schemas.microsoft.com/office/drawing/2014/main" id="{63EE4AB3-C905-497E-988B-4D7394894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Freeform 6">
              <a:extLst>
                <a:ext uri="{FF2B5EF4-FFF2-40B4-BE49-F238E27FC236}">
                  <a16:creationId xmlns:a16="http://schemas.microsoft.com/office/drawing/2014/main" id="{774DC5FF-D912-4C9F-811A-337208A3B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7" name="Freeform 7">
              <a:extLst>
                <a:ext uri="{FF2B5EF4-FFF2-40B4-BE49-F238E27FC236}">
                  <a16:creationId xmlns:a16="http://schemas.microsoft.com/office/drawing/2014/main" id="{E04E6A71-624A-4806-A53E-87BC73A8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8">
              <a:extLst>
                <a:ext uri="{FF2B5EF4-FFF2-40B4-BE49-F238E27FC236}">
                  <a16:creationId xmlns:a16="http://schemas.microsoft.com/office/drawing/2014/main" id="{E1871C83-254F-49CD-8EA7-8CB7089B8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9">
              <a:extLst>
                <a:ext uri="{FF2B5EF4-FFF2-40B4-BE49-F238E27FC236}">
                  <a16:creationId xmlns:a16="http://schemas.microsoft.com/office/drawing/2014/main" id="{427141DF-5457-4673-B816-C6C5C72AE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10">
              <a:extLst>
                <a:ext uri="{FF2B5EF4-FFF2-40B4-BE49-F238E27FC236}">
                  <a16:creationId xmlns:a16="http://schemas.microsoft.com/office/drawing/2014/main" id="{BC9A176E-C84F-4816-97D4-426B396FC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11">
              <a:extLst>
                <a:ext uri="{FF2B5EF4-FFF2-40B4-BE49-F238E27FC236}">
                  <a16:creationId xmlns:a16="http://schemas.microsoft.com/office/drawing/2014/main" id="{981B905A-332A-49BC-9456-7D0337D9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Freeform 12">
              <a:extLst>
                <a:ext uri="{FF2B5EF4-FFF2-40B4-BE49-F238E27FC236}">
                  <a16:creationId xmlns:a16="http://schemas.microsoft.com/office/drawing/2014/main" id="{2EBD9769-DFB9-4970-91FF-137E685AF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13">
              <a:extLst>
                <a:ext uri="{FF2B5EF4-FFF2-40B4-BE49-F238E27FC236}">
                  <a16:creationId xmlns:a16="http://schemas.microsoft.com/office/drawing/2014/main" id="{21DCB916-2D3C-46BC-9A95-EFC166D96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14">
              <a:extLst>
                <a:ext uri="{FF2B5EF4-FFF2-40B4-BE49-F238E27FC236}">
                  <a16:creationId xmlns:a16="http://schemas.microsoft.com/office/drawing/2014/main" id="{189DAD37-FFF7-49FA-8FBB-D20A992D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5">
              <a:extLst>
                <a:ext uri="{FF2B5EF4-FFF2-40B4-BE49-F238E27FC236}">
                  <a16:creationId xmlns:a16="http://schemas.microsoft.com/office/drawing/2014/main" id="{D148A64A-D598-4309-BCA9-F67ADE72C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16">
              <a:extLst>
                <a:ext uri="{FF2B5EF4-FFF2-40B4-BE49-F238E27FC236}">
                  <a16:creationId xmlns:a16="http://schemas.microsoft.com/office/drawing/2014/main" id="{38A95D77-7745-4551-BBD5-3515A074D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17">
              <a:extLst>
                <a:ext uri="{FF2B5EF4-FFF2-40B4-BE49-F238E27FC236}">
                  <a16:creationId xmlns:a16="http://schemas.microsoft.com/office/drawing/2014/main" id="{A2C20B7F-80D6-4D48-BB2A-9AEC85494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18">
              <a:extLst>
                <a:ext uri="{FF2B5EF4-FFF2-40B4-BE49-F238E27FC236}">
                  <a16:creationId xmlns:a16="http://schemas.microsoft.com/office/drawing/2014/main" id="{55589882-0BB8-42B0-B42F-32A75B19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19">
              <a:extLst>
                <a:ext uri="{FF2B5EF4-FFF2-40B4-BE49-F238E27FC236}">
                  <a16:creationId xmlns:a16="http://schemas.microsoft.com/office/drawing/2014/main" id="{53673B9F-5864-445E-82E7-0A8324FA8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20">
              <a:extLst>
                <a:ext uri="{FF2B5EF4-FFF2-40B4-BE49-F238E27FC236}">
                  <a16:creationId xmlns:a16="http://schemas.microsoft.com/office/drawing/2014/main" id="{16FF3B3D-59FE-4AE1-AA54-14A691D6B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21">
              <a:extLst>
                <a:ext uri="{FF2B5EF4-FFF2-40B4-BE49-F238E27FC236}">
                  <a16:creationId xmlns:a16="http://schemas.microsoft.com/office/drawing/2014/main" id="{901CA0F0-4962-4EC5-BA5B-3F0A967FC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22">
              <a:extLst>
                <a:ext uri="{FF2B5EF4-FFF2-40B4-BE49-F238E27FC236}">
                  <a16:creationId xmlns:a16="http://schemas.microsoft.com/office/drawing/2014/main" id="{3DD02E26-C2AD-4062-85BD-28D172C9E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Freeform 23">
              <a:extLst>
                <a:ext uri="{FF2B5EF4-FFF2-40B4-BE49-F238E27FC236}">
                  <a16:creationId xmlns:a16="http://schemas.microsoft.com/office/drawing/2014/main" id="{D7B60BD4-07C1-461F-B38E-B39EBACA3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Freeform 24">
              <a:extLst>
                <a:ext uri="{FF2B5EF4-FFF2-40B4-BE49-F238E27FC236}">
                  <a16:creationId xmlns:a16="http://schemas.microsoft.com/office/drawing/2014/main" id="{D81BB3F7-E4A5-4BD9-A70D-FDA6C912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25">
              <a:extLst>
                <a:ext uri="{FF2B5EF4-FFF2-40B4-BE49-F238E27FC236}">
                  <a16:creationId xmlns:a16="http://schemas.microsoft.com/office/drawing/2014/main" id="{B93A80B5-32BA-48BB-941A-4FC64AC62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87" name="Rectangle 786">
            <a:extLst>
              <a:ext uri="{FF2B5EF4-FFF2-40B4-BE49-F238E27FC236}">
                <a16:creationId xmlns:a16="http://schemas.microsoft.com/office/drawing/2014/main" id="{9C057A66-6E97-4BA5-B4B3-2690ACE3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Isosceles Triangle 22">
            <a:extLst>
              <a:ext uri="{FF2B5EF4-FFF2-40B4-BE49-F238E27FC236}">
                <a16:creationId xmlns:a16="http://schemas.microsoft.com/office/drawing/2014/main" id="{764884A8-16DD-467F-A648-70B32E20B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" name="Rectangle 790">
            <a:extLst>
              <a:ext uri="{FF2B5EF4-FFF2-40B4-BE49-F238E27FC236}">
                <a16:creationId xmlns:a16="http://schemas.microsoft.com/office/drawing/2014/main" id="{276681CD-6924-4550-926C-667FC2C6A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0B928-1AFE-4603-9455-C2CECE14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en-US" sz="3600">
                <a:cs typeface="Calibri Light"/>
              </a:rPr>
              <a:t>3 Nurse Aide Training Courses </a:t>
            </a:r>
            <a:endParaRPr lang="en-US" sz="3600"/>
          </a:p>
        </p:txBody>
      </p:sp>
      <p:pic>
        <p:nvPicPr>
          <p:cNvPr id="757" name="Picture 757" descr="A picture containing person, floor, indoor, young&#10;&#10;Description automatically generated">
            <a:extLst>
              <a:ext uri="{FF2B5EF4-FFF2-40B4-BE49-F238E27FC236}">
                <a16:creationId xmlns:a16="http://schemas.microsoft.com/office/drawing/2014/main" id="{0CC62877-373A-4913-AEC5-2DCF72179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3"/>
          <a:stretch/>
        </p:blipFill>
        <p:spPr>
          <a:xfrm>
            <a:off x="7549862" y="227"/>
            <a:ext cx="4641833" cy="6858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A6F981-99CD-440E-8A8E-D5C6A40C0A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629546"/>
              </p:ext>
            </p:extLst>
          </p:nvPr>
        </p:nvGraphicFramePr>
        <p:xfrm>
          <a:off x="873102" y="2789239"/>
          <a:ext cx="5768442" cy="2683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56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11">
            <a:extLst>
              <a:ext uri="{FF2B5EF4-FFF2-40B4-BE49-F238E27FC236}">
                <a16:creationId xmlns:a16="http://schemas.microsoft.com/office/drawing/2014/main" id="{D2C74113-453F-4432-8DB2-605029FF1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466AAA7-8D7F-4E42-B3CF-FAA0C3B81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BAEB520-6E27-49D4-974F-B7F73039F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215C1E6-7C49-4E2B-A190-8E03A1D99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4AFC1BD-7AFA-4F58-B7C6-69896C1D6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9FC4CAF-8E84-4EA7-BC40-291C4065E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65E902E-FA4D-4522-902B-874CE56EA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EA22E271-6E18-46A1-BF4E-131F9ACE4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6588DEA0-277A-4D68-A78C-D0C1C588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685B3061-6618-4266-9537-3DC20490C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8058FAD-F0CB-4DB5-A213-9E114E5B9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F6D76EB-756B-46F7-A9BE-E21A7E55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51B78C00-836D-45E8-B2DE-1E3D458ED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85B00CB-3141-4556-8E6E-03EA8EE01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F875AF-C3A7-4833-A569-E91A0248D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419E437E-6D4F-4783-BC3B-58643A18F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4C766AE6-817A-4F9C-B5A0-8D4DAE4A2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A671B31-EE1A-4565-BC3B-8E134308E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D04BA46A-4775-4463-9FE6-56AAE115B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83CD4D33-22C8-449F-A6BD-74FA6537B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895287C-9201-4853-8B97-143AC0AFE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0917837-9817-4742-A648-0403EFBCC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6" name="Group 34">
            <a:extLst>
              <a:ext uri="{FF2B5EF4-FFF2-40B4-BE49-F238E27FC236}">
                <a16:creationId xmlns:a16="http://schemas.microsoft.com/office/drawing/2014/main" id="{FB969373-C44C-4AF2-B48D-DF9BD6EA3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4D5C6A-9823-4F56-9ECB-A294AE62B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DD301B3E-3575-4E8F-884E-B8D3AB85D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0BE2943-7B8B-483F-9155-3C8FA13EA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8" name="Rectangle 39">
            <a:extLst>
              <a:ext uri="{FF2B5EF4-FFF2-40B4-BE49-F238E27FC236}">
                <a16:creationId xmlns:a16="http://schemas.microsoft.com/office/drawing/2014/main" id="{F205B310-74AF-40F6-B090-BF58CCDE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41">
            <a:extLst>
              <a:ext uri="{FF2B5EF4-FFF2-40B4-BE49-F238E27FC236}">
                <a16:creationId xmlns:a16="http://schemas.microsoft.com/office/drawing/2014/main" id="{DAEA7B76-7928-444A-8083-8218182EF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C98BBEFC-77A1-4ADB-97DD-4DE1677C9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E8B01967-C362-43C6-ABAA-9E346EBF5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656315AB-23B7-42CF-B5BA-220DA37D5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C8BF70CF-1818-45B9-A69D-3BFB91205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DA329A7-3E52-4260-99D6-78330486A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CC46899E-70DF-4B7B-B8F2-3E05ACA0C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0B13DCCA-79A8-4084-8C42-18B693675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A2B9AF6-AE95-48DF-B28B-C34071622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04C0E6CE-9DC3-41A9-8C8F-69DC55737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00DE5827-9E3D-4E70-B28C-DB4702A7B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460CAB6A-9C34-47EE-9BEE-58B2C383B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6D774754-B866-447B-ACD5-CCE75FD5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238E12A5-238E-4AB4-9193-D92B5B34F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6F72A819-30D0-4E8B-BE49-19989EECB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7C378013-9788-4D12-9F8C-71A8E40EB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BA286D4C-7EFE-4526-8272-017C7F0C1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EA66AFD6-7597-4EA6-B8A2-69E1351E6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F0C1C9AF-BA3F-4F98-BEE3-146012BF8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3AB7D74B-F9BC-4554-B6B5-89A520209E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5856F07C-6607-4EC4-93BF-6B02544FF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07EE273A-D853-4B87-9438-F40B88E73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FDE17E88-CA1E-4EFB-A752-7D186AA1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BB25E2-F8F9-62B4-EBB4-F16B6DE59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6" t="13105" r="13314" b="-3269"/>
          <a:stretch/>
        </p:blipFill>
        <p:spPr>
          <a:xfrm>
            <a:off x="7254607" y="166263"/>
            <a:ext cx="4171985" cy="3136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Isosceles Triangle 22">
            <a:extLst>
              <a:ext uri="{FF2B5EF4-FFF2-40B4-BE49-F238E27FC236}">
                <a16:creationId xmlns:a16="http://schemas.microsoft.com/office/drawing/2014/main" id="{3B2CC556-D27E-44A0-926F-7C7F9F44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905A4D-F570-4B4A-9BC9-BB11F7A5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22EFA-DEA9-4C32-88A6-54BE48A1AB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6990" y="2359391"/>
            <a:ext cx="5987805" cy="3238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  <a:buFont typeface="Courier New" panose="05000000000000000000" pitchFamily="2" charset="2"/>
              <a:buChar char="o"/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Dr. Eric Sorenson</a:t>
            </a:r>
            <a:br>
              <a:rPr lang="en-US">
                <a:latin typeface="Calibri Light"/>
                <a:ea typeface="+mn-lt"/>
                <a:cs typeface="+mn-lt"/>
              </a:rPr>
            </a:br>
            <a:r>
              <a:rPr lang="en-US" sz="17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Dean, Health &amp; Wellness</a:t>
            </a:r>
          </a:p>
          <a:p>
            <a:pPr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Sade Stephenson, CNA &amp; Phlebotomy </a:t>
            </a:r>
            <a:br>
              <a:rPr lang="en-US">
                <a:latin typeface="Calibri Light"/>
                <a:ea typeface="+mn-lt"/>
                <a:cs typeface="+mn-lt"/>
              </a:rPr>
            </a:br>
            <a:r>
              <a:rPr lang="en-US" sz="17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Program Director, Health &amp; Wellness Non-Credit Programs</a:t>
            </a:r>
            <a:br>
              <a:rPr lang="en-US" sz="1700">
                <a:latin typeface="Calibri Light"/>
                <a:ea typeface="+mn-lt"/>
                <a:cs typeface="+mn-lt"/>
              </a:rPr>
            </a:br>
            <a:r>
              <a:rPr lang="en-US" sz="17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Sade.stephenson@chaffey.edu</a:t>
            </a:r>
            <a:endParaRPr lang="en-US" sz="1700">
              <a:solidFill>
                <a:schemeClr val="bg1"/>
              </a:solidFill>
              <a:latin typeface="Calibri Light"/>
              <a:cs typeface="Calibri Light"/>
            </a:endParaRPr>
          </a:p>
          <a:p>
            <a:pPr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latin typeface="Calibri Light"/>
                <a:cs typeface="Calibri Light"/>
              </a:rPr>
              <a:t>Susie Haynes </a:t>
            </a:r>
            <a:br>
              <a:rPr lang="en-US">
                <a:latin typeface="Calibri Light"/>
              </a:rPr>
            </a:br>
            <a:r>
              <a:rPr lang="en-US" sz="1700">
                <a:solidFill>
                  <a:schemeClr val="bg1"/>
                </a:solidFill>
                <a:latin typeface="Calibri Light"/>
                <a:cs typeface="Calibri Light"/>
              </a:rPr>
              <a:t>Administrative Assistant II, Health &amp; Wellness</a:t>
            </a:r>
            <a:br>
              <a:rPr lang="en-US" sz="1700">
                <a:latin typeface="Calibri Light"/>
              </a:rPr>
            </a:br>
            <a:r>
              <a:rPr lang="en-US" sz="1700">
                <a:solidFill>
                  <a:schemeClr val="bg1"/>
                </a:solidFill>
                <a:latin typeface="Calibri Light"/>
                <a:cs typeface="Calibri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Suzanne.Haynes@chaffey.edu</a:t>
            </a:r>
            <a:endParaRPr lang="en-US" sz="1700">
              <a:solidFill>
                <a:schemeClr val="bg1"/>
              </a:solidFill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r>
              <a:rPr lang="en-US" sz="17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Gabriela Vallejo Counselor</a:t>
            </a:r>
          </a:p>
          <a:p>
            <a:pPr>
              <a:lnSpc>
                <a:spcPct val="100000"/>
              </a:lnSpc>
            </a:pPr>
            <a:r>
              <a:rPr lang="en-US" sz="17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Gabriela.vallejo@chaffey.edu</a:t>
            </a:r>
          </a:p>
          <a:p>
            <a:pPr>
              <a:lnSpc>
                <a:spcPct val="110000"/>
              </a:lnSpc>
            </a:pPr>
            <a:endParaRPr lang="en-US">
              <a:solidFill>
                <a:srgbClr val="FFFFFF"/>
              </a:solidFill>
            </a:endParaRPr>
          </a:p>
          <a:p>
            <a:pPr marL="339725">
              <a:lnSpc>
                <a:spcPct val="110000"/>
              </a:lnSpc>
            </a:pPr>
            <a:endParaRPr lang="en-US" sz="1200">
              <a:solidFill>
                <a:srgbClr val="FFFFFE"/>
              </a:solidFill>
            </a:endParaRPr>
          </a:p>
          <a:p>
            <a:pPr>
              <a:lnSpc>
                <a:spcPct val="110000"/>
              </a:lnSpc>
            </a:pPr>
            <a:endParaRPr lang="en-US" sz="1200">
              <a:solidFill>
                <a:srgbClr val="FFFFFE"/>
              </a:solidFill>
            </a:endParaRPr>
          </a:p>
          <a:p>
            <a:pPr>
              <a:lnSpc>
                <a:spcPct val="110000"/>
              </a:lnSpc>
            </a:pPr>
            <a:endParaRPr lang="en-US" sz="1200">
              <a:solidFill>
                <a:srgbClr val="FFFFFE"/>
              </a:solidFill>
            </a:endParaRPr>
          </a:p>
          <a:p>
            <a:pPr>
              <a:lnSpc>
                <a:spcPct val="110000"/>
              </a:lnSpc>
            </a:pPr>
            <a:endParaRPr lang="en-US" sz="1200">
              <a:solidFill>
                <a:srgbClr val="FFFFFE"/>
              </a:solidFill>
            </a:endParaRPr>
          </a:p>
        </p:txBody>
      </p:sp>
      <p:pic>
        <p:nvPicPr>
          <p:cNvPr id="7" name="Picture 6" descr="A display in a garden&#10;&#10;Description automatically generated">
            <a:extLst>
              <a:ext uri="{FF2B5EF4-FFF2-40B4-BE49-F238E27FC236}">
                <a16:creationId xmlns:a16="http://schemas.microsoft.com/office/drawing/2014/main" id="{0B8F2E85-483C-4743-8A64-985FA1041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91" r="1" b="15402"/>
          <a:stretch/>
        </p:blipFill>
        <p:spPr>
          <a:xfrm>
            <a:off x="7258917" y="3470564"/>
            <a:ext cx="4184634" cy="3110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54672-EE15-8C71-779A-D5C07D5DCD01}"/>
              </a:ext>
            </a:extLst>
          </p:cNvPr>
          <p:cNvSpPr txBox="1"/>
          <p:nvPr/>
        </p:nvSpPr>
        <p:spPr>
          <a:xfrm>
            <a:off x="1309076" y="1045307"/>
            <a:ext cx="452315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Welcome!</a:t>
            </a:r>
            <a:endParaRPr lang="en-US" sz="3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56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E354-323E-2912-49F9-270B820E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86" y="2349925"/>
            <a:ext cx="3790459" cy="2456442"/>
          </a:xfrm>
        </p:spPr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SAMPLE COURSE SCHEDULE</a:t>
            </a:r>
            <a:br>
              <a:rPr lang="en-US">
                <a:ea typeface="Calibri Light"/>
                <a:cs typeface="Calibri Light"/>
              </a:rPr>
            </a:br>
            <a:r>
              <a:rPr lang="en-US">
                <a:ea typeface="Calibri Light"/>
                <a:cs typeface="Calibri Light"/>
              </a:rPr>
              <a:t>FALL 2024</a:t>
            </a:r>
            <a:br>
              <a:rPr lang="en-US">
                <a:ea typeface="Calibri Light"/>
                <a:cs typeface="Calibri Light"/>
              </a:rPr>
            </a:br>
            <a:endParaRPr lang="en-US" sz="12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3F03AB-7B28-0483-E477-D97B47DE49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5114887"/>
              </p:ext>
            </p:extLst>
          </p:nvPr>
        </p:nvGraphicFramePr>
        <p:xfrm>
          <a:off x="4613817" y="836341"/>
          <a:ext cx="7356575" cy="1874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51840">
                  <a:extLst>
                    <a:ext uri="{9D8B030D-6E8A-4147-A177-3AD203B41FA5}">
                      <a16:colId xmlns:a16="http://schemas.microsoft.com/office/drawing/2014/main" val="3211538450"/>
                    </a:ext>
                  </a:extLst>
                </a:gridCol>
                <a:gridCol w="743063">
                  <a:extLst>
                    <a:ext uri="{9D8B030D-6E8A-4147-A177-3AD203B41FA5}">
                      <a16:colId xmlns:a16="http://schemas.microsoft.com/office/drawing/2014/main" val="749878160"/>
                    </a:ext>
                  </a:extLst>
                </a:gridCol>
                <a:gridCol w="1301981">
                  <a:extLst>
                    <a:ext uri="{9D8B030D-6E8A-4147-A177-3AD203B41FA5}">
                      <a16:colId xmlns:a16="http://schemas.microsoft.com/office/drawing/2014/main" val="1004834823"/>
                    </a:ext>
                  </a:extLst>
                </a:gridCol>
                <a:gridCol w="1554597">
                  <a:extLst>
                    <a:ext uri="{9D8B030D-6E8A-4147-A177-3AD203B41FA5}">
                      <a16:colId xmlns:a16="http://schemas.microsoft.com/office/drawing/2014/main" val="2141651019"/>
                    </a:ext>
                  </a:extLst>
                </a:gridCol>
                <a:gridCol w="1027146">
                  <a:extLst>
                    <a:ext uri="{9D8B030D-6E8A-4147-A177-3AD203B41FA5}">
                      <a16:colId xmlns:a16="http://schemas.microsoft.com/office/drawing/2014/main" val="1156265905"/>
                    </a:ext>
                  </a:extLst>
                </a:gridCol>
                <a:gridCol w="964683">
                  <a:extLst>
                    <a:ext uri="{9D8B030D-6E8A-4147-A177-3AD203B41FA5}">
                      <a16:colId xmlns:a16="http://schemas.microsoft.com/office/drawing/2014/main" val="1613524102"/>
                    </a:ext>
                  </a:extLst>
                </a:gridCol>
                <a:gridCol w="1013265">
                  <a:extLst>
                    <a:ext uri="{9D8B030D-6E8A-4147-A177-3AD203B41FA5}">
                      <a16:colId xmlns:a16="http://schemas.microsoft.com/office/drawing/2014/main" val="48320198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Sunday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Monday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Tuesday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Wednesday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Thursday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Friday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Saturday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485000"/>
                  </a:ext>
                </a:extLst>
              </a:tr>
              <a:tr h="1381125">
                <a:tc>
                  <a:txBody>
                    <a:bodyPr/>
                    <a:lstStyle/>
                    <a:p>
                      <a:pPr algn="l" fontAlgn="auto"/>
                      <a:endParaRPr lang="en-US" sz="10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000" b="1" i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1" i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NURAST 605L (cohort 1)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Skills Lab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4:30pm – 7:20pm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1" i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NURAST 605L (cohort 2)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Skills Lab: 4:30pm – 7:20pm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anchor="b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NURAST 600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Theory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4pm-7:25pm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sz="1400" b="1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1" i="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NURAST 600L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Clinic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7am – 2:25pm  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8135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F1E963-B508-EEF8-BD59-CB1FC475BC4E}"/>
              </a:ext>
            </a:extLst>
          </p:cNvPr>
          <p:cNvSpPr txBox="1"/>
          <p:nvPr/>
        </p:nvSpPr>
        <p:spPr>
          <a:xfrm>
            <a:off x="4638843" y="375891"/>
            <a:ext cx="234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FONTANA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411162-2AE0-6FC2-5A87-35755257F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391515"/>
              </p:ext>
            </p:extLst>
          </p:nvPr>
        </p:nvGraphicFramePr>
        <p:xfrm>
          <a:off x="4613563" y="4179454"/>
          <a:ext cx="7541769" cy="19145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28722">
                  <a:extLst>
                    <a:ext uri="{9D8B030D-6E8A-4147-A177-3AD203B41FA5}">
                      <a16:colId xmlns:a16="http://schemas.microsoft.com/office/drawing/2014/main" val="2164864030"/>
                    </a:ext>
                  </a:extLst>
                </a:gridCol>
                <a:gridCol w="1455546">
                  <a:extLst>
                    <a:ext uri="{9D8B030D-6E8A-4147-A177-3AD203B41FA5}">
                      <a16:colId xmlns:a16="http://schemas.microsoft.com/office/drawing/2014/main" val="2598072369"/>
                    </a:ext>
                  </a:extLst>
                </a:gridCol>
                <a:gridCol w="1124151">
                  <a:extLst>
                    <a:ext uri="{9D8B030D-6E8A-4147-A177-3AD203B41FA5}">
                      <a16:colId xmlns:a16="http://schemas.microsoft.com/office/drawing/2014/main" val="2823973756"/>
                    </a:ext>
                  </a:extLst>
                </a:gridCol>
                <a:gridCol w="1657767">
                  <a:extLst>
                    <a:ext uri="{9D8B030D-6E8A-4147-A177-3AD203B41FA5}">
                      <a16:colId xmlns:a16="http://schemas.microsoft.com/office/drawing/2014/main" val="3827160284"/>
                    </a:ext>
                  </a:extLst>
                </a:gridCol>
                <a:gridCol w="611878">
                  <a:extLst>
                    <a:ext uri="{9D8B030D-6E8A-4147-A177-3AD203B41FA5}">
                      <a16:colId xmlns:a16="http://schemas.microsoft.com/office/drawing/2014/main" val="42708904"/>
                    </a:ext>
                  </a:extLst>
                </a:gridCol>
                <a:gridCol w="932049">
                  <a:extLst>
                    <a:ext uri="{9D8B030D-6E8A-4147-A177-3AD203B41FA5}">
                      <a16:colId xmlns:a16="http://schemas.microsoft.com/office/drawing/2014/main" val="2020366298"/>
                    </a:ext>
                  </a:extLst>
                </a:gridCol>
                <a:gridCol w="1031656">
                  <a:extLst>
                    <a:ext uri="{9D8B030D-6E8A-4147-A177-3AD203B41FA5}">
                      <a16:colId xmlns:a16="http://schemas.microsoft.com/office/drawing/2014/main" val="592538854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Sunday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Monday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Tuesday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Wednesday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Thursday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Friday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Saturday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252865"/>
                  </a:ext>
                </a:extLst>
              </a:tr>
              <a:tr h="1457325">
                <a:tc>
                  <a:txBody>
                    <a:bodyPr/>
                    <a:lstStyle/>
                    <a:p>
                      <a:pPr fontAlgn="auto"/>
                      <a:endParaRPr lang="en-US" sz="10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400" b="1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NURAST 605L(cohort 1)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Skills Lab 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4:30pm - 7:50pm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400" b="1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NURAST 600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Theory 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4pm-7:25pm 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400" b="1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NURAST 605L (cohort 2)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Skills Lab 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4:30pm - 7:20pm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400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400" b="1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fontAlgn="base"/>
                      <a:endParaRPr lang="en-US" sz="1400" b="1"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400">
                        <a:solidFill>
                          <a:srgbClr val="808080"/>
                        </a:solidFill>
                        <a:effectLst/>
                        <a:latin typeface="Univers" panose="020B0503020202020204" pitchFamily="34" charset="0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NURAST 600L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Clinic 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b="1">
                          <a:effectLst/>
                          <a:latin typeface="Arial"/>
                        </a:rPr>
                        <a:t>7am – 2:25pm   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68580" marR="68580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97461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6128577-DF72-451D-AF9F-896C68744B90}"/>
              </a:ext>
            </a:extLst>
          </p:cNvPr>
          <p:cNvSpPr txBox="1"/>
          <p:nvPr/>
        </p:nvSpPr>
        <p:spPr>
          <a:xfrm>
            <a:off x="4637679" y="3654567"/>
            <a:ext cx="2673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CHINO</a:t>
            </a:r>
          </a:p>
        </p:txBody>
      </p:sp>
    </p:spTree>
    <p:extLst>
      <p:ext uri="{BB962C8B-B14F-4D97-AF65-F5344CB8AC3E}">
        <p14:creationId xmlns:p14="http://schemas.microsoft.com/office/powerpoint/2010/main" val="2679387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820A-6EFE-4AEF-AB3A-4CE6EFB3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Autofit/>
          </a:bodyPr>
          <a:lstStyle/>
          <a:p>
            <a:r>
              <a:rPr lang="en-US" sz="2600">
                <a:latin typeface="Calibri"/>
                <a:cs typeface="Calibri"/>
              </a:rPr>
              <a:t>Information regarding the nursing assistant certification/scope of practice and NNAAP state testing can be obtained from the following agencies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5364FD-A18A-4AAC-820E-FF51FE8CB4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021865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24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CFED-483F-EC44-9251-E59DA753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54" y="1832156"/>
            <a:ext cx="3498979" cy="2456442"/>
          </a:xfrm>
        </p:spPr>
        <p:txBody>
          <a:bodyPr>
            <a:normAutofit/>
          </a:bodyPr>
          <a:lstStyle/>
          <a:p>
            <a:r>
              <a:rPr lang="en-US"/>
              <a:t>Next Steps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4F2723-3C64-4EB3-877D-C4F28B0C0B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256086"/>
              </p:ext>
            </p:extLst>
          </p:nvPr>
        </p:nvGraphicFramePr>
        <p:xfrm>
          <a:off x="5246399" y="682193"/>
          <a:ext cx="6625492" cy="549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7" name="TextBox 246">
            <a:extLst>
              <a:ext uri="{FF2B5EF4-FFF2-40B4-BE49-F238E27FC236}">
                <a16:creationId xmlns:a16="http://schemas.microsoft.com/office/drawing/2014/main" id="{757BB128-C965-22CC-6A2D-4D22F9F31DF1}"/>
              </a:ext>
            </a:extLst>
          </p:cNvPr>
          <p:cNvSpPr txBox="1"/>
          <p:nvPr/>
        </p:nvSpPr>
        <p:spPr>
          <a:xfrm>
            <a:off x="195385" y="205153"/>
            <a:ext cx="505868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 Light"/>
              </a:rPr>
              <a:t>*** </a:t>
            </a:r>
            <a:r>
              <a:rPr lang="en-US" sz="2000" b="1" u="sng">
                <a:latin typeface="Calibri"/>
                <a:cs typeface="Calibri Light"/>
              </a:rPr>
              <a:t>High School Students</a:t>
            </a:r>
            <a:r>
              <a:rPr lang="en-US" sz="2000" b="1">
                <a:latin typeface="Calibri"/>
                <a:cs typeface="Calibri Light"/>
              </a:rPr>
              <a:t>:</a:t>
            </a:r>
            <a:r>
              <a:rPr lang="en-US" sz="2000">
                <a:latin typeface="Calibri"/>
                <a:cs typeface="Calibri Light"/>
              </a:rPr>
              <a:t> Obtain your</a:t>
            </a:r>
            <a:r>
              <a:rPr lang="en-US" sz="2000" b="1">
                <a:latin typeface="Calibri"/>
                <a:cs typeface="Calibri Light"/>
              </a:rPr>
              <a:t> 7-digit student ID number</a:t>
            </a:r>
            <a:r>
              <a:rPr lang="en-US" sz="2000">
                <a:latin typeface="Calibri"/>
                <a:cs typeface="Calibri Light"/>
              </a:rPr>
              <a:t> by submitting a </a:t>
            </a:r>
            <a:r>
              <a:rPr lang="en-US" sz="2000" b="1">
                <a:latin typeface="Calibri"/>
                <a:cs typeface="Calibri Light"/>
              </a:rPr>
              <a:t>Chaffey College Application and submit an HSP enrollment form.</a:t>
            </a:r>
            <a:br>
              <a:rPr lang="en-US" b="1">
                <a:latin typeface="Calibri Light"/>
                <a:cs typeface="Calibri Light"/>
              </a:rPr>
            </a:br>
            <a:endParaRPr lang="en-US">
              <a:ea typeface="+mn-lt"/>
              <a:cs typeface="+mn-lt"/>
            </a:endParaRPr>
          </a:p>
        </p:txBody>
      </p:sp>
      <p:pic>
        <p:nvPicPr>
          <p:cNvPr id="248" name="Picture 248" descr="Close-up of woman's hands typing and using a trackpad on a laptop with mug">
            <a:extLst>
              <a:ext uri="{FF2B5EF4-FFF2-40B4-BE49-F238E27FC236}">
                <a16:creationId xmlns:a16="http://schemas.microsoft.com/office/drawing/2014/main" id="{3DBF969B-56EC-B4D6-0303-41F342BA6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38" y="3954977"/>
            <a:ext cx="3671276" cy="13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4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CFED-483F-EC44-9251-E59DA753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54" y="1832156"/>
            <a:ext cx="3498979" cy="2456442"/>
          </a:xfrm>
        </p:spPr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Selection Process</a:t>
            </a:r>
            <a:br>
              <a:rPr lang="en-US">
                <a:ea typeface="Calibri Light"/>
                <a:cs typeface="Calibri Light"/>
              </a:rPr>
            </a:br>
            <a:r>
              <a:rPr lang="en-US">
                <a:ea typeface="Calibri Light"/>
                <a:cs typeface="Calibri Light"/>
              </a:rPr>
              <a:t>SAVE THE DATE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4F2723-3C64-4EB3-877D-C4F28B0C0B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328875"/>
              </p:ext>
            </p:extLst>
          </p:nvPr>
        </p:nvGraphicFramePr>
        <p:xfrm>
          <a:off x="5186363" y="511320"/>
          <a:ext cx="6625492" cy="549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7" name="TextBox 246">
            <a:extLst>
              <a:ext uri="{FF2B5EF4-FFF2-40B4-BE49-F238E27FC236}">
                <a16:creationId xmlns:a16="http://schemas.microsoft.com/office/drawing/2014/main" id="{757BB128-C965-22CC-6A2D-4D22F9F31DF1}"/>
              </a:ext>
            </a:extLst>
          </p:cNvPr>
          <p:cNvSpPr txBox="1"/>
          <p:nvPr/>
        </p:nvSpPr>
        <p:spPr>
          <a:xfrm>
            <a:off x="195385" y="205153"/>
            <a:ext cx="505868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 Light"/>
              </a:rPr>
              <a:t>*** </a:t>
            </a:r>
            <a:r>
              <a:rPr lang="en-US" sz="2000" b="1" u="sng">
                <a:latin typeface="Calibri"/>
                <a:cs typeface="Calibri Light"/>
              </a:rPr>
              <a:t>High School Students</a:t>
            </a:r>
            <a:r>
              <a:rPr lang="en-US" sz="2000" b="1">
                <a:latin typeface="Calibri"/>
                <a:cs typeface="Calibri Light"/>
              </a:rPr>
              <a:t>:</a:t>
            </a:r>
            <a:r>
              <a:rPr lang="en-US" sz="2000">
                <a:latin typeface="Calibri"/>
                <a:cs typeface="Calibri Light"/>
              </a:rPr>
              <a:t> Obtain your</a:t>
            </a:r>
            <a:r>
              <a:rPr lang="en-US" sz="2000" b="1">
                <a:latin typeface="Calibri"/>
                <a:cs typeface="Calibri Light"/>
              </a:rPr>
              <a:t> 7-digit student ID number</a:t>
            </a:r>
            <a:r>
              <a:rPr lang="en-US" sz="2000">
                <a:latin typeface="Calibri"/>
                <a:cs typeface="Calibri Light"/>
              </a:rPr>
              <a:t> by submitting a </a:t>
            </a:r>
            <a:r>
              <a:rPr lang="en-US" sz="2000" b="1">
                <a:latin typeface="Calibri"/>
                <a:cs typeface="Calibri Light"/>
              </a:rPr>
              <a:t>Chaffey College Application and submit an HSP enrollment form.</a:t>
            </a:r>
            <a:br>
              <a:rPr lang="en-US" b="1">
                <a:latin typeface="Calibri Light"/>
                <a:cs typeface="Calibri Light"/>
              </a:rPr>
            </a:br>
            <a:endParaRPr lang="en-US">
              <a:ea typeface="+mn-lt"/>
              <a:cs typeface="+mn-lt"/>
            </a:endParaRPr>
          </a:p>
        </p:txBody>
      </p:sp>
      <p:pic>
        <p:nvPicPr>
          <p:cNvPr id="3491" name="Picture 3490" descr="Thumbtack on a calendar date">
            <a:extLst>
              <a:ext uri="{FF2B5EF4-FFF2-40B4-BE49-F238E27FC236}">
                <a16:creationId xmlns:a16="http://schemas.microsoft.com/office/drawing/2014/main" id="{9A1BE08F-624F-F52D-F0E5-DB7D54939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82" y="3974687"/>
            <a:ext cx="3671456" cy="24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26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4474-1AB3-7397-3BDA-75D59C67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Who to contact?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5D42-CB44-E64D-CD19-7932FB4FD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558963" cy="5248622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1900" b="1">
                <a:latin typeface="Calibri"/>
                <a:cs typeface="Calibri"/>
              </a:rPr>
              <a:t>Dual enrollment process-  DE Administrative Assistant</a:t>
            </a:r>
            <a:br>
              <a:rPr lang="en-US" sz="1900" b="1">
                <a:latin typeface="Calibri"/>
                <a:cs typeface="Calibri"/>
              </a:rPr>
            </a:br>
            <a:r>
              <a:rPr lang="en-US" sz="1900">
                <a:latin typeface="Calibri"/>
                <a:cs typeface="Calibri"/>
              </a:rPr>
              <a:t>Candice Brock, </a:t>
            </a:r>
            <a:r>
              <a:rPr lang="en-US" sz="1900">
                <a:latin typeface="Calibri"/>
                <a:cs typeface="Calibri"/>
                <a:hlinkClick r:id="rId2"/>
              </a:rPr>
              <a:t>dual.enrollment@chaffey.edu</a:t>
            </a:r>
            <a:r>
              <a:rPr lang="en-US" sz="1900">
                <a:latin typeface="Calibri"/>
                <a:cs typeface="Calibri"/>
              </a:rPr>
              <a:t>, (909) 652-6154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1900" b="1">
                <a:latin typeface="Calibri"/>
                <a:cs typeface="Calibri"/>
              </a:rPr>
              <a:t>CNA application- HS Administrative Assistant</a:t>
            </a:r>
            <a:br>
              <a:rPr lang="en-US" sz="1900" b="1">
                <a:latin typeface="Calibri"/>
                <a:cs typeface="Calibri"/>
              </a:rPr>
            </a:br>
            <a:r>
              <a:rPr lang="en-US" sz="1900">
                <a:latin typeface="Calibri"/>
                <a:cs typeface="Calibri"/>
              </a:rPr>
              <a:t>Susie Haynes, </a:t>
            </a:r>
            <a:r>
              <a:rPr lang="en-US" sz="1900">
                <a:latin typeface="Calibri"/>
                <a:cs typeface="Calibri"/>
                <a:hlinkClick r:id="rId3"/>
              </a:rPr>
              <a:t>suzanne.haynes@chaffey.edu</a:t>
            </a:r>
            <a:r>
              <a:rPr lang="en-US" sz="1900">
                <a:latin typeface="Calibri"/>
                <a:cs typeface="Calibri"/>
              </a:rPr>
              <a:t>,  (909) 652-6669</a:t>
            </a:r>
            <a:endParaRPr lang="en-US" sz="1900">
              <a:latin typeface="Calibri"/>
              <a:ea typeface="+mn-lt"/>
              <a:cs typeface="Calibri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1900" b="1" err="1">
                <a:latin typeface="Calibri"/>
                <a:cs typeface="Calibri"/>
              </a:rPr>
              <a:t>Complio</a:t>
            </a:r>
            <a:r>
              <a:rPr lang="en-US" sz="1900" b="1">
                <a:latin typeface="Calibri"/>
                <a:cs typeface="Calibri"/>
              </a:rPr>
              <a:t> or health requirements- Clinical Coordinator</a:t>
            </a:r>
            <a:br>
              <a:rPr lang="en-US" sz="1900" b="1">
                <a:latin typeface="Calibri"/>
                <a:cs typeface="Calibri"/>
              </a:rPr>
            </a:br>
            <a:r>
              <a:rPr lang="en-US" sz="1900" b="1">
                <a:latin typeface="Calibri"/>
                <a:ea typeface="Calibri"/>
                <a:cs typeface="Calibri"/>
              </a:rPr>
              <a:t>Sharon Lehman </a:t>
            </a:r>
            <a:r>
              <a:rPr lang="en-US" sz="1900">
                <a:latin typeface="Calibri"/>
                <a:ea typeface="Calibri"/>
                <a:cs typeface="Calibri"/>
                <a:hlinkClick r:id="rId4"/>
              </a:rPr>
              <a:t>sharon.lehman@chaffey.edu</a:t>
            </a:r>
            <a:r>
              <a:rPr lang="en-US" sz="1900">
                <a:latin typeface="Calibri"/>
                <a:ea typeface="Calibri"/>
                <a:cs typeface="Calibri"/>
              </a:rPr>
              <a:t> (909) 285-1958 </a:t>
            </a:r>
            <a:endParaRPr lang="en-US" sz="1100">
              <a:latin typeface="Arial"/>
              <a:ea typeface="+mn-lt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1900" b="1">
                <a:latin typeface="Calibri"/>
                <a:ea typeface="Calibri"/>
                <a:cs typeface="Calibri"/>
              </a:rPr>
              <a:t>Counselor: Email me for an appointment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1900" b="1">
                <a:latin typeface="Calibri"/>
                <a:ea typeface="Calibri"/>
                <a:cs typeface="Calibri"/>
              </a:rPr>
              <a:t>Gabriela Vallejo</a:t>
            </a:r>
            <a:r>
              <a:rPr lang="en-US" sz="1900">
                <a:latin typeface="Calibri"/>
                <a:ea typeface="Calibri"/>
                <a:cs typeface="Calibri"/>
              </a:rPr>
              <a:t>, </a:t>
            </a:r>
            <a:r>
              <a:rPr lang="en-US" sz="1900" u="sng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gabriela.vallejo@chaffey.edu</a:t>
            </a:r>
            <a:endParaRPr lang="en-US" sz="1900" u="sng">
              <a:solidFill>
                <a:schemeClr val="accent2"/>
              </a:solidFill>
              <a:latin typeface="Calibri"/>
              <a:cs typeface="Calibri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1900" b="1">
                <a:latin typeface="Calibri"/>
                <a:cs typeface="Calibri"/>
              </a:rPr>
              <a:t>Purchasing uniforms and supplies- Campus store</a:t>
            </a:r>
            <a:br>
              <a:rPr lang="en-US" sz="1900" b="1">
                <a:latin typeface="Calibri"/>
                <a:cs typeface="Calibri"/>
              </a:rPr>
            </a:br>
            <a:r>
              <a:rPr lang="en-US" sz="1900">
                <a:latin typeface="Calibri"/>
                <a:cs typeface="Calibri"/>
                <a:hlinkClick r:id="rId5"/>
              </a:rPr>
              <a:t>bookstore.staff@chaffey.edu</a:t>
            </a:r>
            <a:r>
              <a:rPr lang="en-US" sz="1900">
                <a:latin typeface="Calibri"/>
                <a:cs typeface="Calibri"/>
              </a:rPr>
              <a:t>, (909) 652-6560</a:t>
            </a:r>
          </a:p>
        </p:txBody>
      </p:sp>
    </p:spTree>
    <p:extLst>
      <p:ext uri="{BB962C8B-B14F-4D97-AF65-F5344CB8AC3E}">
        <p14:creationId xmlns:p14="http://schemas.microsoft.com/office/powerpoint/2010/main" val="2066773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2A6D2-CEF4-4C8B-9952-9AAB9289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10358323" cy="1777829"/>
          </a:xfrm>
        </p:spPr>
        <p:txBody>
          <a:bodyPr vert="horz" lIns="228600" tIns="228600" rIns="228600" bIns="228600" rtlCol="0" anchor="ctr">
            <a:normAutofit fontScale="90000"/>
          </a:bodyPr>
          <a:lstStyle/>
          <a:p>
            <a:br>
              <a:rPr lang="en-US" sz="3200"/>
            </a:br>
            <a:r>
              <a:rPr lang="en-US" sz="3200">
                <a:cs typeface="Calibri Light"/>
              </a:rPr>
              <a:t>CNA Application Link: Please scan</a:t>
            </a:r>
            <a:br>
              <a:rPr lang="en-US" sz="3200"/>
            </a:br>
            <a:r>
              <a:rPr lang="en-US" sz="3200"/>
              <a:t>Feel free to ask questions!</a:t>
            </a:r>
            <a:br>
              <a:rPr lang="en-US" sz="3100">
                <a:cs typeface="Calibri Light"/>
              </a:rPr>
            </a:br>
            <a:br>
              <a:rPr lang="en-US" sz="3100">
                <a:cs typeface="Calibri Light"/>
              </a:rPr>
            </a:br>
            <a:r>
              <a:rPr lang="en-US" sz="3200">
                <a:cs typeface="Calibri Light"/>
                <a:hlinkClick r:id="rId2"/>
              </a:rPr>
              <a:t>sade.stephenson@chaffey.edu</a:t>
            </a:r>
            <a:br>
              <a:rPr lang="en-US" sz="3200">
                <a:cs typeface="Calibri Light"/>
              </a:rPr>
            </a:br>
            <a:r>
              <a:rPr lang="en-US" sz="3200">
                <a:cs typeface="Calibri Light"/>
              </a:rPr>
              <a:t>Program Director</a:t>
            </a:r>
            <a:br>
              <a:rPr lang="en-US" sz="3100"/>
            </a:br>
            <a:endParaRPr lang="en-US" sz="3100">
              <a:solidFill>
                <a:schemeClr val="tx1"/>
              </a:solidFill>
              <a:cs typeface="Calibri Light"/>
            </a:endParaRPr>
          </a:p>
        </p:txBody>
      </p:sp>
      <p:pic>
        <p:nvPicPr>
          <p:cNvPr id="65" name="Picture 4" descr="3D black question marks with one yellow question mark">
            <a:extLst>
              <a:ext uri="{FF2B5EF4-FFF2-40B4-BE49-F238E27FC236}">
                <a16:creationId xmlns:a16="http://schemas.microsoft.com/office/drawing/2014/main" id="{013EB49E-D25A-48A7-8952-FBFA1B31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7"/>
          <a:stretch/>
        </p:blipFill>
        <p:spPr>
          <a:xfrm>
            <a:off x="20" y="1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43CB-04E8-46F2-8B60-86D23175DB71}"/>
              </a:ext>
            </a:extLst>
          </p:cNvPr>
          <p:cNvSpPr txBox="1"/>
          <p:nvPr/>
        </p:nvSpPr>
        <p:spPr>
          <a:xfrm>
            <a:off x="3511216" y="4753806"/>
            <a:ext cx="8124630" cy="17703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Arial"/>
              <a:buChar char="•"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A qr code with circles and circles&#10;&#10;Description automatically generated">
            <a:extLst>
              <a:ext uri="{FF2B5EF4-FFF2-40B4-BE49-F238E27FC236}">
                <a16:creationId xmlns:a16="http://schemas.microsoft.com/office/drawing/2014/main" id="{76E4F106-9414-CBAC-9846-8E0FDDC79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06" y="208139"/>
            <a:ext cx="4179240" cy="41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3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2632FC-56C5-40A4-9CEB-CA5028C7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Chaffey College Nursing Assistant Program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C0F3353-E4F4-4DA2-BA3A-5ACB3D7461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142126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247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8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4994E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A picture containing text, indoor, floor, room&#10;&#10;Description automatically generated">
            <a:extLst>
              <a:ext uri="{FF2B5EF4-FFF2-40B4-BE49-F238E27FC236}">
                <a16:creationId xmlns:a16="http://schemas.microsoft.com/office/drawing/2014/main" id="{773AEE0D-6E60-4A5D-8AA7-AAA10EC69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6" r="-1" b="23077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7E89C-ECD0-054D-9CC4-250BB60F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817" y="964479"/>
            <a:ext cx="4099607" cy="505214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Clr>
                <a:srgbClr val="4994EA"/>
              </a:buClr>
              <a:buNone/>
            </a:pPr>
            <a:endParaRPr lang="en-US" b="1">
              <a:latin typeface="Calibri"/>
              <a:cs typeface="Calibri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000" b="1">
                <a:latin typeface="Calibri"/>
                <a:cs typeface="Calibri"/>
              </a:rPr>
              <a:t>Advantages of becoming a CNA:</a:t>
            </a:r>
            <a:endParaRPr lang="en-US" sz="2000">
              <a:latin typeface="Calibri"/>
              <a:cs typeface="Calibri"/>
            </a:endParaRPr>
          </a:p>
          <a:p>
            <a:pPr>
              <a:lnSpc>
                <a:spcPct val="110000"/>
              </a:lnSpc>
              <a:buClr>
                <a:srgbClr val="4994EA"/>
              </a:buClr>
            </a:pPr>
            <a:r>
              <a:rPr lang="en-US">
                <a:latin typeface="Calibri"/>
                <a:cs typeface="Calibri"/>
              </a:rPr>
              <a:t>CNAs are direct care members of the healthcare team that report to a licensed nurse (LVN or RN)</a:t>
            </a:r>
          </a:p>
          <a:p>
            <a:pPr>
              <a:lnSpc>
                <a:spcPct val="110000"/>
              </a:lnSpc>
              <a:buClr>
                <a:srgbClr val="4994EA"/>
              </a:buClr>
            </a:pPr>
            <a:r>
              <a:rPr lang="en-US">
                <a:latin typeface="Calibri"/>
                <a:cs typeface="Calibri"/>
              </a:rPr>
              <a:t>They have a scope of practice in CA and may perform duties within that scope of practice only (Title 22, Section 5, Chapter 2.5)</a:t>
            </a:r>
          </a:p>
          <a:p>
            <a:pPr>
              <a:lnSpc>
                <a:spcPct val="110000"/>
              </a:lnSpc>
              <a:buClr>
                <a:srgbClr val="4994EA"/>
              </a:buClr>
            </a:pPr>
            <a:r>
              <a:rPr lang="en-US">
                <a:latin typeface="Calibri"/>
                <a:cs typeface="Calibri"/>
              </a:rPr>
              <a:t>To work in a subacute, skilled nursing or long-term care facility, you must have an active CNA state certificate</a:t>
            </a:r>
          </a:p>
          <a:p>
            <a:pPr>
              <a:lnSpc>
                <a:spcPct val="110000"/>
              </a:lnSpc>
              <a:buClr>
                <a:srgbClr val="4994EA"/>
              </a:buClr>
            </a:pPr>
            <a:r>
              <a:rPr lang="en-US">
                <a:latin typeface="Calibri"/>
                <a:cs typeface="Calibri"/>
              </a:rPr>
              <a:t>A CNA certification is required as a pre-requisite to Chaffey’s LVN &amp; ADN programs</a:t>
            </a:r>
          </a:p>
          <a:p>
            <a:pPr>
              <a:lnSpc>
                <a:spcPct val="110000"/>
              </a:lnSpc>
              <a:buClr>
                <a:srgbClr val="4994EA"/>
              </a:buClr>
            </a:pPr>
            <a:endParaRPr lang="en-US" sz="1300"/>
          </a:p>
          <a:p>
            <a:pPr>
              <a:lnSpc>
                <a:spcPct val="110000"/>
              </a:lnSpc>
              <a:buClr>
                <a:srgbClr val="4994EA"/>
              </a:buClr>
            </a:pP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83893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AD4841F7-6D47-4046-80BA-B0EB19CB1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871157"/>
              </p:ext>
            </p:extLst>
          </p:nvPr>
        </p:nvGraphicFramePr>
        <p:xfrm>
          <a:off x="327431" y="1159703"/>
          <a:ext cx="11036633" cy="472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37635E1-C0D6-DAE8-1687-B330983EDF9A}"/>
              </a:ext>
            </a:extLst>
          </p:cNvPr>
          <p:cNvSpPr txBox="1"/>
          <p:nvPr/>
        </p:nvSpPr>
        <p:spPr>
          <a:xfrm>
            <a:off x="1453116" y="389860"/>
            <a:ext cx="1006548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Calibri"/>
                <a:cs typeface="Calibri"/>
              </a:rPr>
              <a:t>ROLE OF A CNA: Scope of Practice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6" name="Rectangle 195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8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9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1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2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3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4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5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6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7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8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9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1E21C9F9-AB32-4F4E-92BC-6BE75544D9BB}"/>
              </a:ext>
            </a:extLst>
          </p:cNvPr>
          <p:cNvSpPr txBox="1"/>
          <p:nvPr/>
        </p:nvSpPr>
        <p:spPr>
          <a:xfrm>
            <a:off x="5153025" y="36290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3248D1-1E73-4882-AED9-41D6C99E16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819540"/>
              </p:ext>
            </p:extLst>
          </p:nvPr>
        </p:nvGraphicFramePr>
        <p:xfrm>
          <a:off x="4067586" y="280272"/>
          <a:ext cx="7915284" cy="629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D68B80E-62B9-3640-8C74-B2B9ACC6F0C7}"/>
              </a:ext>
            </a:extLst>
          </p:cNvPr>
          <p:cNvSpPr txBox="1"/>
          <p:nvPr/>
        </p:nvSpPr>
        <p:spPr>
          <a:xfrm>
            <a:off x="5691227" y="413543"/>
            <a:ext cx="581719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Calibri"/>
                <a:cs typeface="Calibri"/>
              </a:rPr>
              <a:t>Doctorate in Nursing Practice (DNP) Or PhD in Nursing Research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EB26439C-A48B-40ED-9A0C-38BBC888DE6C}"/>
              </a:ext>
            </a:extLst>
          </p:cNvPr>
          <p:cNvSpPr txBox="1"/>
          <p:nvPr/>
        </p:nvSpPr>
        <p:spPr>
          <a:xfrm>
            <a:off x="828299" y="558834"/>
            <a:ext cx="2258291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  <a:p>
            <a:endParaRPr lang="en-US" sz="1200"/>
          </a:p>
          <a:p>
            <a:endParaRPr lang="en-US" sz="1200">
              <a:latin typeface="Rockwell" panose="02060603020205020403"/>
              <a:cs typeface="Calibri"/>
            </a:endParaRPr>
          </a:p>
          <a:p>
            <a:endParaRPr lang="en-US" sz="1200">
              <a:latin typeface="Rockwell" panose="02060603020205020403"/>
              <a:cs typeface="Calibri"/>
            </a:endParaRPr>
          </a:p>
          <a:p>
            <a:endParaRPr lang="en-US" sz="1200">
              <a:latin typeface="Rockwell" panose="02060603020205020403"/>
              <a:cs typeface="Calibri"/>
            </a:endParaRPr>
          </a:p>
          <a:p>
            <a:endParaRPr lang="en-US" sz="1200">
              <a:latin typeface="Rockwell" panose="02060603020205020403"/>
              <a:cs typeface="Calibri"/>
            </a:endParaRPr>
          </a:p>
          <a:p>
            <a:endParaRPr lang="en-US" sz="1200">
              <a:latin typeface="Rockwell" panose="02060603020205020403"/>
              <a:cs typeface="Calibri"/>
            </a:endParaRPr>
          </a:p>
          <a:p>
            <a:endParaRPr lang="en-US" sz="1200">
              <a:latin typeface="Rockwell" panose="02060603020205020403"/>
              <a:cs typeface="Calibri"/>
            </a:endParaRPr>
          </a:p>
          <a:p>
            <a:endParaRPr lang="en-US" sz="1200">
              <a:latin typeface="Rockwell" panose="02060603020205020403"/>
              <a:cs typeface="Calibri"/>
            </a:endParaRPr>
          </a:p>
          <a:p>
            <a:r>
              <a:rPr lang="en-US" sz="5000">
                <a:latin typeface="Calibri"/>
                <a:cs typeface="Calibri"/>
              </a:rPr>
              <a:t> Career Ladder</a:t>
            </a:r>
          </a:p>
        </p:txBody>
      </p:sp>
    </p:spTree>
    <p:extLst>
      <p:ext uri="{BB962C8B-B14F-4D97-AF65-F5344CB8AC3E}">
        <p14:creationId xmlns:p14="http://schemas.microsoft.com/office/powerpoint/2010/main" val="1420259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927427" cy="1048945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chemeClr val="tx1"/>
                </a:solidFill>
              </a:rPr>
              <a:t>What are the requirements for the Nursing Assistant Program?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D8061E-2CFA-47E5-AB1E-33AC9B5C08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74269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519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splay in a garden&#10;&#10;Description automatically generated">
            <a:extLst>
              <a:ext uri="{FF2B5EF4-FFF2-40B4-BE49-F238E27FC236}">
                <a16:creationId xmlns:a16="http://schemas.microsoft.com/office/drawing/2014/main" id="{0B8F2E85-483C-4743-8A64-985FA1041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02" b="22011"/>
          <a:stretch/>
        </p:blipFill>
        <p:spPr>
          <a:xfrm>
            <a:off x="20" y="10"/>
            <a:ext cx="12247398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22EFA-DEA9-4C32-88A6-54BE48A1AB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15920" y="2907313"/>
            <a:ext cx="6882371" cy="40054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000" b="1">
                <a:solidFill>
                  <a:schemeClr val="bg1"/>
                </a:solidFill>
              </a:rPr>
              <a:t>Must attend an information session</a:t>
            </a:r>
          </a:p>
          <a:p>
            <a:pPr marL="342900" indent="-342900"/>
            <a:r>
              <a:rPr lang="en-US" sz="2000" b="1">
                <a:solidFill>
                  <a:schemeClr val="bg1"/>
                </a:solidFill>
              </a:rPr>
              <a:t>Must be 16 years old</a:t>
            </a:r>
          </a:p>
          <a:p>
            <a:pPr marL="342900" indent="-342900"/>
            <a:r>
              <a:rPr lang="en-US" sz="2000" b="1">
                <a:solidFill>
                  <a:schemeClr val="bg1"/>
                </a:solidFill>
              </a:rPr>
              <a:t>Complete health requirements</a:t>
            </a:r>
          </a:p>
          <a:p>
            <a:pPr marL="342900" indent="-342900"/>
            <a:r>
              <a:rPr lang="en-US" sz="2000" b="1">
                <a:solidFill>
                  <a:schemeClr val="bg1"/>
                </a:solidFill>
              </a:rPr>
              <a:t>Clear drug screen</a:t>
            </a:r>
          </a:p>
          <a:p>
            <a:pPr marL="342900" indent="-342900"/>
            <a:r>
              <a:rPr lang="en-US" sz="2000" b="1">
                <a:solidFill>
                  <a:schemeClr val="bg1"/>
                </a:solidFill>
              </a:rPr>
              <a:t>Clear background check</a:t>
            </a:r>
          </a:p>
          <a:p>
            <a:pPr marL="342900" indent="-342900"/>
            <a:r>
              <a:rPr lang="en-US" sz="2000" b="1">
                <a:solidFill>
                  <a:schemeClr val="bg1"/>
                </a:solidFill>
              </a:rPr>
              <a:t>Must be enrolled at Chaffey college with a student ID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(if you have not attended classes within the last year, you must reapply as a student) </a:t>
            </a:r>
            <a:endParaRPr lang="en-US" sz="2000">
              <a:solidFill>
                <a:schemeClr val="bg1"/>
              </a:solidFill>
            </a:endParaRPr>
          </a:p>
          <a:p>
            <a:pPr marL="383540" lvl="1"/>
            <a:endParaRPr lang="en-US" sz="2400"/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CAB10-C2CF-45D2-8799-1289638A43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31800"/>
            <a:ext cx="57943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Application Process </a:t>
            </a:r>
          </a:p>
        </p:txBody>
      </p:sp>
    </p:spTree>
    <p:extLst>
      <p:ext uri="{BB962C8B-B14F-4D97-AF65-F5344CB8AC3E}">
        <p14:creationId xmlns:p14="http://schemas.microsoft.com/office/powerpoint/2010/main" val="3257304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Information: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D7E810-99C7-43E5-B1B1-CA6DDF8E0F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591192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4071125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Application>Microsoft Office PowerPoint</Application>
  <PresentationFormat>Widescreen</PresentationFormat>
  <Slides>25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Atlas</vt:lpstr>
      <vt:lpstr>Chaffey College CNA Program</vt:lpstr>
      <vt:lpstr>PowerPoint Presentation</vt:lpstr>
      <vt:lpstr>Chaffey College Nursing Assistant Program</vt:lpstr>
      <vt:lpstr>PowerPoint Presentation</vt:lpstr>
      <vt:lpstr>PowerPoint Presentation</vt:lpstr>
      <vt:lpstr>PowerPoint Presentation</vt:lpstr>
      <vt:lpstr>What are the requirements for the Nursing Assistant Program?</vt:lpstr>
      <vt:lpstr>Application Process </vt:lpstr>
      <vt:lpstr>Information:</vt:lpstr>
      <vt:lpstr>A program that allows high school students to enroll and earn college credit in courses taught by college faculty </vt:lpstr>
      <vt:lpstr>     Obtain your 7-digit student ID number by submitting a Chaffey College Application  and submit an HSP enrollment form   IMPORTANT:  Parent permission and High School Counselor approval is required on all enrollment forms  </vt:lpstr>
      <vt:lpstr>What are the requirements I need to apply to the Nursing Assistant program?</vt:lpstr>
      <vt:lpstr>Nursing Assistant Application Filing period</vt:lpstr>
      <vt:lpstr>How much does the program cost?</vt:lpstr>
      <vt:lpstr>Prescreening Health Requirements </vt:lpstr>
      <vt:lpstr>Uniforms/Dress Code </vt:lpstr>
      <vt:lpstr>Schedules: Full-time 18 WEEKS </vt:lpstr>
      <vt:lpstr>PowerPoint Presentation</vt:lpstr>
      <vt:lpstr>3 Nurse Aide Training Courses </vt:lpstr>
      <vt:lpstr>SAMPLE COURSE SCHEDULE FALL 2024 </vt:lpstr>
      <vt:lpstr>Information regarding the nursing assistant certification/scope of practice and NNAAP state testing can be obtained from the following agencies</vt:lpstr>
      <vt:lpstr>Next Steps </vt:lpstr>
      <vt:lpstr>Selection Process SAVE THE DATE</vt:lpstr>
      <vt:lpstr>Who to contact?</vt:lpstr>
      <vt:lpstr> CNA Application Link: Please scan Feel free to ask questions!  sade.stephenson@chaffey.edu Program Director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Chaffey College School of Health Sciences</dc:title>
  <dc:creator>Rachel Arciniega</dc:creator>
  <cp:revision>1</cp:revision>
  <cp:lastPrinted>2019-01-31T19:35:16Z</cp:lastPrinted>
  <dcterms:created xsi:type="dcterms:W3CDTF">2019-01-29T04:01:22Z</dcterms:created>
  <dcterms:modified xsi:type="dcterms:W3CDTF">2024-02-22T21:24:53Z</dcterms:modified>
</cp:coreProperties>
</file>